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713" r:id="rId5"/>
  </p:sldMasterIdLst>
  <p:notesMasterIdLst>
    <p:notesMasterId r:id="rId28"/>
  </p:notesMasterIdLst>
  <p:sldIdLst>
    <p:sldId id="511" r:id="rId6"/>
    <p:sldId id="637" r:id="rId7"/>
    <p:sldId id="640" r:id="rId8"/>
    <p:sldId id="591" r:id="rId9"/>
    <p:sldId id="610" r:id="rId10"/>
    <p:sldId id="636" r:id="rId11"/>
    <p:sldId id="639" r:id="rId12"/>
    <p:sldId id="596" r:id="rId13"/>
    <p:sldId id="597" r:id="rId14"/>
    <p:sldId id="598" r:id="rId15"/>
    <p:sldId id="599" r:id="rId16"/>
    <p:sldId id="600" r:id="rId17"/>
    <p:sldId id="601" r:id="rId18"/>
    <p:sldId id="602" r:id="rId19"/>
    <p:sldId id="653" r:id="rId20"/>
    <p:sldId id="646" r:id="rId21"/>
    <p:sldId id="603" r:id="rId22"/>
    <p:sldId id="604" r:id="rId23"/>
    <p:sldId id="608" r:id="rId24"/>
    <p:sldId id="611" r:id="rId25"/>
    <p:sldId id="609" r:id="rId26"/>
    <p:sldId id="365" r:id="rId27"/>
  </p:sldIdLst>
  <p:sldSz cx="12192000" cy="6858000"/>
  <p:notesSz cx="9939338" cy="6807200"/>
  <p:defaultTextStyle>
    <a:defPPr>
      <a:defRPr kern="0"/>
    </a:defPPr>
  </p:defaultTextStyle>
  <p:extLst>
    <p:ext uri="{521415D9-36F7-43E2-AB2F-B90AF26B5E84}">
      <p14:sectionLst xmlns:p14="http://schemas.microsoft.com/office/powerpoint/2010/main">
        <p14:section name="フォント/サイズ/カラーガイド" id="{AD181365-842E-4858-97B5-8E8B00E3BF5F}">
          <p14:sldIdLst/>
        </p14:section>
        <p14:section name="MOL BLUE ACTION 2035" id="{DFCFFA87-F19E-B14C-9432-92239288B3C8}">
          <p14:sldIdLst>
            <p14:sldId id="511"/>
            <p14:sldId id="637"/>
            <p14:sldId id="640"/>
            <p14:sldId id="591"/>
            <p14:sldId id="610"/>
            <p14:sldId id="636"/>
            <p14:sldId id="639"/>
            <p14:sldId id="596"/>
            <p14:sldId id="597"/>
            <p14:sldId id="598"/>
            <p14:sldId id="599"/>
            <p14:sldId id="600"/>
            <p14:sldId id="601"/>
            <p14:sldId id="602"/>
            <p14:sldId id="653"/>
            <p14:sldId id="646"/>
            <p14:sldId id="603"/>
            <p14:sldId id="604"/>
            <p14:sldId id="608"/>
            <p14:sldId id="611"/>
            <p14:sldId id="609"/>
            <p14:sldId id="365"/>
          </p14:sldIdLst>
        </p14:section>
        <p14:section name="MOL BLUE ACTION 2035-en" id="{3DC7C216-4CA7-9F4A-A235-22C249FA9DD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orient="horz" pos="709" userDrawn="1">
          <p15:clr>
            <a:srgbClr val="A4A3A4"/>
          </p15:clr>
        </p15:guide>
        <p15:guide id="4" orient="horz" pos="379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5AA80B-4E12-D0BE-E102-56F88354AE4F}" name="HONGO, Yusuke" initials="HY" userId="S::a01306851@molgroup.com::b97baac3-acd3-4cf0-8682-6ddae8e2f350" providerId="AD"/>
  <p188:author id="{9EF59436-953E-B101-9810-8368365C5AEB}" name="HARASHIMA, Akina" initials="文原" userId="S::A01313301@molgroup.com::22a80809-5699-4232-b0de-e45ac42f98f9" providerId="AD"/>
  <p188:author id="{785B8BA2-4CAB-A0CB-D7C9-2FE54D8FAABF}" name="KONO, Haruna" initials="KH" userId="S::a481010000630@molgroup.com::e4580449-076e-47ef-af4a-e1a3b8ec2aae" providerId="AD"/>
  <p188:author id="{0282A2AE-B826-F230-A153-8BCBDE0F8508}" name="NAKAMURA, Saori" initials="NS" userId="S::a481010000601@molgroup.com::01f097c4-1ebc-488c-8d74-9c5394bd26d1" providerId="AD"/>
  <p188:author id="{1C0680ED-3429-2AEF-70AB-FE8813D4E717}" name="NOZOE, Naoko" initials="NN" userId="S::A481010000587@molgroup.com::40714528-1b73-4311-9e94-4a6a2da2995f" providerId="AD"/>
  <p188:author id="{F420F5F2-941F-5588-70FD-E477AD9AAA5D}" name="SATO, Yumi" initials="友佐" userId="S::A70ys2505@molgroup.com::dfc65e37-c9a6-4875-9111-67e79cfad7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169"/>
    <a:srgbClr val="F0EA00"/>
    <a:srgbClr val="FFFF00"/>
    <a:srgbClr val="FFFF99"/>
    <a:srgbClr val="9999FF"/>
    <a:srgbClr val="CCCCFF"/>
    <a:srgbClr val="FF6699"/>
    <a:srgbClr val="005396"/>
    <a:srgbClr val="005395"/>
    <a:srgbClr val="0052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3AC8CC-51FB-4304-B34D-B7B43119E6CD}" v="1" dt="2025-12-19T00:42:52.90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06" autoAdjust="0"/>
    <p:restoredTop sz="95701" autoAdjust="0"/>
  </p:normalViewPr>
  <p:slideViewPr>
    <p:cSldViewPr snapToGrid="0">
      <p:cViewPr varScale="1">
        <p:scale>
          <a:sx n="61" d="100"/>
          <a:sy n="61" d="100"/>
        </p:scale>
        <p:origin x="72" y="658"/>
      </p:cViewPr>
      <p:guideLst>
        <p:guide pos="3840"/>
        <p:guide orient="horz" pos="2160"/>
        <p:guide orient="horz" pos="709"/>
        <p:guide orient="horz" pos="379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O, Yumi" userId="dfc65e37-c9a6-4875-9111-67e79cfad715" providerId="ADAL" clId="{4352B945-92BE-4AEF-B656-84201EB8159A}"/>
    <pc:docChg chg="addSld delSld modSld modSection">
      <pc:chgData name="SATO, Yumi" userId="dfc65e37-c9a6-4875-9111-67e79cfad715" providerId="ADAL" clId="{4352B945-92BE-4AEF-B656-84201EB8159A}" dt="2025-12-19T00:42:58.511" v="29" actId="47"/>
      <pc:docMkLst>
        <pc:docMk/>
      </pc:docMkLst>
      <pc:sldChg chg="modSp mod">
        <pc:chgData name="SATO, Yumi" userId="dfc65e37-c9a6-4875-9111-67e79cfad715" providerId="ADAL" clId="{4352B945-92BE-4AEF-B656-84201EB8159A}" dt="2025-12-01T08:38:09.556" v="27" actId="20577"/>
        <pc:sldMkLst>
          <pc:docMk/>
          <pc:sldMk cId="2989577297" sldId="601"/>
        </pc:sldMkLst>
        <pc:spChg chg="mod">
          <ac:chgData name="SATO, Yumi" userId="dfc65e37-c9a6-4875-9111-67e79cfad715" providerId="ADAL" clId="{4352B945-92BE-4AEF-B656-84201EB8159A}" dt="2025-12-01T08:38:09.556" v="27" actId="20577"/>
          <ac:spMkLst>
            <pc:docMk/>
            <pc:sldMk cId="2989577297" sldId="601"/>
            <ac:spMk id="21" creationId="{D8448F58-180E-46B0-6019-239F6BD6C8A2}"/>
          </ac:spMkLst>
        </pc:spChg>
      </pc:sldChg>
      <pc:sldChg chg="del">
        <pc:chgData name="SATO, Yumi" userId="dfc65e37-c9a6-4875-9111-67e79cfad715" providerId="ADAL" clId="{4352B945-92BE-4AEF-B656-84201EB8159A}" dt="2025-12-19T00:42:58.511" v="29" actId="47"/>
        <pc:sldMkLst>
          <pc:docMk/>
          <pc:sldMk cId="4213450193" sldId="605"/>
        </pc:sldMkLst>
      </pc:sldChg>
      <pc:sldChg chg="add">
        <pc:chgData name="SATO, Yumi" userId="dfc65e37-c9a6-4875-9111-67e79cfad715" providerId="ADAL" clId="{4352B945-92BE-4AEF-B656-84201EB8159A}" dt="2025-12-19T00:42:52.895" v="28"/>
        <pc:sldMkLst>
          <pc:docMk/>
          <pc:sldMk cId="3695026640" sldId="6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046" cy="341936"/>
          </a:xfrm>
          <a:prstGeom prst="rect">
            <a:avLst/>
          </a:prstGeom>
        </p:spPr>
        <p:txBody>
          <a:bodyPr vert="horz" lIns="80376" tIns="40188" rIns="80376" bIns="40188" rtlCol="0"/>
          <a:lstStyle>
            <a:lvl1pPr algn="l">
              <a:defRPr sz="1100"/>
            </a:lvl1pPr>
          </a:lstStyle>
          <a:p>
            <a:endParaRPr kumimoji="1" lang="ja-JP" altLang="en-US"/>
          </a:p>
        </p:txBody>
      </p:sp>
      <p:sp>
        <p:nvSpPr>
          <p:cNvPr id="3" name="日付プレースホルダー 2"/>
          <p:cNvSpPr>
            <a:spLocks noGrp="1"/>
          </p:cNvSpPr>
          <p:nvPr>
            <p:ph type="dt" idx="1"/>
          </p:nvPr>
        </p:nvSpPr>
        <p:spPr>
          <a:xfrm>
            <a:off x="5629703" y="0"/>
            <a:ext cx="4307046" cy="341936"/>
          </a:xfrm>
          <a:prstGeom prst="rect">
            <a:avLst/>
          </a:prstGeom>
        </p:spPr>
        <p:txBody>
          <a:bodyPr vert="horz" lIns="80376" tIns="40188" rIns="80376" bIns="40188" rtlCol="0"/>
          <a:lstStyle>
            <a:lvl1pPr algn="r">
              <a:defRPr sz="1100"/>
            </a:lvl1pPr>
          </a:lstStyle>
          <a:p>
            <a:fld id="{BFDB265E-3B09-0647-AFB6-7FAE21221BE4}" type="datetimeFigureOut">
              <a:rPr kumimoji="1" lang="ja-JP" altLang="en-US" smtClean="0"/>
              <a:t>2025/12/19</a:t>
            </a:fld>
            <a:endParaRPr kumimoji="1" lang="ja-JP" altLang="en-US"/>
          </a:p>
        </p:txBody>
      </p:sp>
      <p:sp>
        <p:nvSpPr>
          <p:cNvPr id="4" name="スライド イメージ プレースホルダー 3"/>
          <p:cNvSpPr>
            <a:spLocks noGrp="1" noRot="1" noChangeAspect="1"/>
          </p:cNvSpPr>
          <p:nvPr>
            <p:ph type="sldImg" idx="2"/>
          </p:nvPr>
        </p:nvSpPr>
        <p:spPr>
          <a:xfrm>
            <a:off x="2928938" y="850900"/>
            <a:ext cx="4081462" cy="2297113"/>
          </a:xfrm>
          <a:prstGeom prst="rect">
            <a:avLst/>
          </a:prstGeom>
          <a:noFill/>
          <a:ln w="12700">
            <a:solidFill>
              <a:prstClr val="black"/>
            </a:solidFill>
          </a:ln>
        </p:spPr>
        <p:txBody>
          <a:bodyPr vert="horz" lIns="80376" tIns="40188" rIns="80376" bIns="40188" rtlCol="0" anchor="ctr"/>
          <a:lstStyle/>
          <a:p>
            <a:endParaRPr lang="ja-JP" altLang="en-US"/>
          </a:p>
        </p:txBody>
      </p:sp>
      <p:sp>
        <p:nvSpPr>
          <p:cNvPr id="5" name="ノート プレースホルダー 4"/>
          <p:cNvSpPr>
            <a:spLocks noGrp="1"/>
          </p:cNvSpPr>
          <p:nvPr>
            <p:ph type="body" sz="quarter" idx="3"/>
          </p:nvPr>
        </p:nvSpPr>
        <p:spPr>
          <a:xfrm>
            <a:off x="993934" y="3275966"/>
            <a:ext cx="7951470" cy="2680335"/>
          </a:xfrm>
          <a:prstGeom prst="rect">
            <a:avLst/>
          </a:prstGeom>
        </p:spPr>
        <p:txBody>
          <a:bodyPr vert="horz" lIns="80376" tIns="40188" rIns="80376" bIns="4018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5265"/>
            <a:ext cx="4307046" cy="341935"/>
          </a:xfrm>
          <a:prstGeom prst="rect">
            <a:avLst/>
          </a:prstGeom>
        </p:spPr>
        <p:txBody>
          <a:bodyPr vert="horz" lIns="80376" tIns="40188" rIns="80376" bIns="40188" rtlCol="0" anchor="b"/>
          <a:lstStyle>
            <a:lvl1pPr algn="l">
              <a:defRPr sz="1100"/>
            </a:lvl1pPr>
          </a:lstStyle>
          <a:p>
            <a:endParaRPr kumimoji="1" lang="ja-JP" altLang="en-US"/>
          </a:p>
        </p:txBody>
      </p:sp>
      <p:sp>
        <p:nvSpPr>
          <p:cNvPr id="7" name="スライド番号プレースホルダー 6"/>
          <p:cNvSpPr>
            <a:spLocks noGrp="1"/>
          </p:cNvSpPr>
          <p:nvPr>
            <p:ph type="sldNum" sz="quarter" idx="5"/>
          </p:nvPr>
        </p:nvSpPr>
        <p:spPr>
          <a:xfrm>
            <a:off x="5629703" y="6465265"/>
            <a:ext cx="4307046" cy="341935"/>
          </a:xfrm>
          <a:prstGeom prst="rect">
            <a:avLst/>
          </a:prstGeom>
        </p:spPr>
        <p:txBody>
          <a:bodyPr vert="horz" lIns="80376" tIns="40188" rIns="80376" bIns="40188" rtlCol="0" anchor="b"/>
          <a:lstStyle>
            <a:lvl1pPr algn="r">
              <a:defRPr sz="1100"/>
            </a:lvl1pPr>
          </a:lstStyle>
          <a:p>
            <a:fld id="{46972003-E179-5242-B859-48D964B99D31}" type="slidenum">
              <a:rPr kumimoji="1" lang="ja-JP" altLang="en-US" smtClean="0"/>
              <a:t>‹#›</a:t>
            </a:fld>
            <a:endParaRPr kumimoji="1" lang="ja-JP" altLang="en-US"/>
          </a:p>
        </p:txBody>
      </p:sp>
    </p:spTree>
    <p:extLst>
      <p:ext uri="{BB962C8B-B14F-4D97-AF65-F5344CB8AC3E}">
        <p14:creationId xmlns:p14="http://schemas.microsoft.com/office/powerpoint/2010/main" val="15452648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6972003-E179-5242-B859-48D964B99D31}" type="slidenum">
              <a:rPr kumimoji="1" lang="ja-JP" altLang="en-US" smtClean="0"/>
              <a:t>1</a:t>
            </a:fld>
            <a:endParaRPr kumimoji="1" lang="ja-JP" altLang="en-US"/>
          </a:p>
        </p:txBody>
      </p:sp>
    </p:spTree>
    <p:extLst>
      <p:ext uri="{BB962C8B-B14F-4D97-AF65-F5344CB8AC3E}">
        <p14:creationId xmlns:p14="http://schemas.microsoft.com/office/powerpoint/2010/main" val="2065393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FDD66-BB84-D3AF-7387-011E1AC846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0A2F87-DF6F-325B-8CA1-FF162974D78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D59C5ED-C357-8A5B-3B4B-00A9C6E2AFC1}"/>
              </a:ext>
            </a:extLst>
          </p:cNvPr>
          <p:cNvSpPr>
            <a:spLocks noGrp="1"/>
          </p:cNvSpPr>
          <p:nvPr>
            <p:ph type="body" idx="1"/>
          </p:nvPr>
        </p:nvSpPr>
        <p:spPr/>
        <p:txBody>
          <a:bodyPr/>
          <a:lstStyle/>
          <a:p>
            <a:r>
              <a:rPr kumimoji="1" lang="ja-JP" altLang="en-US"/>
              <a:t>＊注意＊商船三井マリテックスに社名変更が必要な資料</a:t>
            </a:r>
          </a:p>
        </p:txBody>
      </p:sp>
      <p:sp>
        <p:nvSpPr>
          <p:cNvPr id="4" name="スライド番号プレースホルダー 3">
            <a:extLst>
              <a:ext uri="{FF2B5EF4-FFF2-40B4-BE49-F238E27FC236}">
                <a16:creationId xmlns:a16="http://schemas.microsoft.com/office/drawing/2014/main" id="{00E04B5E-ABC6-4F95-B25C-BA7ACCE1587C}"/>
              </a:ext>
            </a:extLst>
          </p:cNvPr>
          <p:cNvSpPr>
            <a:spLocks noGrp="1"/>
          </p:cNvSpPr>
          <p:nvPr>
            <p:ph type="sldNum" sz="quarter" idx="5"/>
          </p:nvPr>
        </p:nvSpPr>
        <p:spPr/>
        <p:txBody>
          <a:bodyPr/>
          <a:lstStyle/>
          <a:p>
            <a:fld id="{46972003-E179-5242-B859-48D964B99D31}" type="slidenum">
              <a:rPr kumimoji="1" lang="ja-JP" altLang="en-US" smtClean="0"/>
              <a:t>16</a:t>
            </a:fld>
            <a:endParaRPr kumimoji="1" lang="ja-JP" altLang="en-US"/>
          </a:p>
        </p:txBody>
      </p:sp>
    </p:spTree>
    <p:extLst>
      <p:ext uri="{BB962C8B-B14F-4D97-AF65-F5344CB8AC3E}">
        <p14:creationId xmlns:p14="http://schemas.microsoft.com/office/powerpoint/2010/main" val="149000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FA76C-603E-3148-AC13-35AC78330F1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742409D-7ED7-2BC6-4D8A-8EE7A4EB8CB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8ED2A3-A4F3-1B9D-3444-DCB250319CE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B4D530-14B0-44FC-349D-51B0924D1368}"/>
              </a:ext>
            </a:extLst>
          </p:cNvPr>
          <p:cNvSpPr>
            <a:spLocks noGrp="1"/>
          </p:cNvSpPr>
          <p:nvPr>
            <p:ph type="sldNum" sz="quarter" idx="5"/>
          </p:nvPr>
        </p:nvSpPr>
        <p:spPr/>
        <p:txBody>
          <a:bodyPr/>
          <a:lstStyle/>
          <a:p>
            <a:fld id="{46972003-E179-5242-B859-48D964B99D31}" type="slidenum">
              <a:rPr kumimoji="1" lang="ja-JP" altLang="en-US" smtClean="0"/>
              <a:t>2</a:t>
            </a:fld>
            <a:endParaRPr kumimoji="1" lang="ja-JP" altLang="en-US"/>
          </a:p>
        </p:txBody>
      </p:sp>
    </p:spTree>
    <p:extLst>
      <p:ext uri="{BB962C8B-B14F-4D97-AF65-F5344CB8AC3E}">
        <p14:creationId xmlns:p14="http://schemas.microsoft.com/office/powerpoint/2010/main" val="427981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3C9EF-EEDF-E969-D321-125B5453879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6AF31B-0B3E-55B3-AEF5-23E6B05B57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CF08326-1C8A-57C0-B5A9-1D6035E335D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D2FEDC-358C-A79B-AB94-2FD514FDD63E}"/>
              </a:ext>
            </a:extLst>
          </p:cNvPr>
          <p:cNvSpPr>
            <a:spLocks noGrp="1"/>
          </p:cNvSpPr>
          <p:nvPr>
            <p:ph type="sldNum" sz="quarter" idx="5"/>
          </p:nvPr>
        </p:nvSpPr>
        <p:spPr/>
        <p:txBody>
          <a:bodyPr/>
          <a:lstStyle/>
          <a:p>
            <a:fld id="{46972003-E179-5242-B859-48D964B99D31}" type="slidenum">
              <a:rPr kumimoji="1" lang="ja-JP" altLang="en-US" smtClean="0"/>
              <a:t>3</a:t>
            </a:fld>
            <a:endParaRPr kumimoji="1" lang="ja-JP" altLang="en-US"/>
          </a:p>
        </p:txBody>
      </p:sp>
    </p:spTree>
    <p:extLst>
      <p:ext uri="{BB962C8B-B14F-4D97-AF65-F5344CB8AC3E}">
        <p14:creationId xmlns:p14="http://schemas.microsoft.com/office/powerpoint/2010/main" val="37797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803758">
              <a:defRPr/>
            </a:pPr>
            <a:endParaRPr kumimoji="1" lang="ja-JP" altLang="en-US"/>
          </a:p>
        </p:txBody>
      </p:sp>
      <p:sp>
        <p:nvSpPr>
          <p:cNvPr id="4" name="スライド番号プレースホルダー 3"/>
          <p:cNvSpPr>
            <a:spLocks noGrp="1"/>
          </p:cNvSpPr>
          <p:nvPr>
            <p:ph type="sldNum" sz="quarter" idx="5"/>
          </p:nvPr>
        </p:nvSpPr>
        <p:spPr/>
        <p:txBody>
          <a:bodyPr/>
          <a:lstStyle/>
          <a:p>
            <a:fld id="{46972003-E179-5242-B859-48D964B99D31}" type="slidenum">
              <a:rPr kumimoji="1" lang="ja-JP" altLang="en-US" smtClean="0"/>
              <a:t>4</a:t>
            </a:fld>
            <a:endParaRPr kumimoji="1" lang="ja-JP" altLang="en-US"/>
          </a:p>
        </p:txBody>
      </p:sp>
    </p:spTree>
    <p:extLst>
      <p:ext uri="{BB962C8B-B14F-4D97-AF65-F5344CB8AC3E}">
        <p14:creationId xmlns:p14="http://schemas.microsoft.com/office/powerpoint/2010/main" val="167078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6972003-E179-5242-B859-48D964B99D31}" type="slidenum">
              <a:rPr kumimoji="1" lang="ja-JP" altLang="en-US" smtClean="0"/>
              <a:t>5</a:t>
            </a:fld>
            <a:endParaRPr kumimoji="1" lang="ja-JP" altLang="en-US"/>
          </a:p>
        </p:txBody>
      </p:sp>
    </p:spTree>
    <p:extLst>
      <p:ext uri="{BB962C8B-B14F-4D97-AF65-F5344CB8AC3E}">
        <p14:creationId xmlns:p14="http://schemas.microsoft.com/office/powerpoint/2010/main" val="4100876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2146D-4603-C851-2362-927F43D817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C6E717-A25D-B805-E6C1-58B9B58DE7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D7368D-1AE8-4EA7-3435-D7C9FB5DA77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3A98FBB-EECB-7E48-CCD4-27B3A0C7F3E1}"/>
              </a:ext>
            </a:extLst>
          </p:cNvPr>
          <p:cNvSpPr>
            <a:spLocks noGrp="1"/>
          </p:cNvSpPr>
          <p:nvPr>
            <p:ph type="sldNum" sz="quarter" idx="5"/>
          </p:nvPr>
        </p:nvSpPr>
        <p:spPr/>
        <p:txBody>
          <a:bodyPr/>
          <a:lstStyle/>
          <a:p>
            <a:fld id="{46972003-E179-5242-B859-48D964B99D31}" type="slidenum">
              <a:rPr kumimoji="1" lang="ja-JP" altLang="en-US" smtClean="0"/>
              <a:t>6</a:t>
            </a:fld>
            <a:endParaRPr kumimoji="1" lang="ja-JP" altLang="en-US"/>
          </a:p>
        </p:txBody>
      </p:sp>
    </p:spTree>
    <p:extLst>
      <p:ext uri="{BB962C8B-B14F-4D97-AF65-F5344CB8AC3E}">
        <p14:creationId xmlns:p14="http://schemas.microsoft.com/office/powerpoint/2010/main" val="2509704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1A0BC-BDE4-3085-CA8D-D8E9058F5C3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BBFB45C-2902-A22B-D5BA-630218786CD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668EFE-2817-03F3-B9A7-597C1FFAC29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04A784-8ECF-6CC1-5CAC-01403975191C}"/>
              </a:ext>
            </a:extLst>
          </p:cNvPr>
          <p:cNvSpPr>
            <a:spLocks noGrp="1"/>
          </p:cNvSpPr>
          <p:nvPr>
            <p:ph type="sldNum" sz="quarter" idx="5"/>
          </p:nvPr>
        </p:nvSpPr>
        <p:spPr/>
        <p:txBody>
          <a:bodyPr/>
          <a:lstStyle/>
          <a:p>
            <a:fld id="{46972003-E179-5242-B859-48D964B99D31}" type="slidenum">
              <a:rPr kumimoji="1" lang="ja-JP" altLang="en-US" smtClean="0"/>
              <a:t>7</a:t>
            </a:fld>
            <a:endParaRPr kumimoji="1" lang="ja-JP" altLang="en-US"/>
          </a:p>
        </p:txBody>
      </p:sp>
    </p:spTree>
    <p:extLst>
      <p:ext uri="{BB962C8B-B14F-4D97-AF65-F5344CB8AC3E}">
        <p14:creationId xmlns:p14="http://schemas.microsoft.com/office/powerpoint/2010/main" val="11199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6972003-E179-5242-B859-48D964B99D31}" type="slidenum">
              <a:rPr kumimoji="1" lang="ja-JP" altLang="en-US" smtClean="0"/>
              <a:t>9</a:t>
            </a:fld>
            <a:endParaRPr kumimoji="1" lang="ja-JP" altLang="en-US"/>
          </a:p>
        </p:txBody>
      </p:sp>
    </p:spTree>
    <p:extLst>
      <p:ext uri="{BB962C8B-B14F-4D97-AF65-F5344CB8AC3E}">
        <p14:creationId xmlns:p14="http://schemas.microsoft.com/office/powerpoint/2010/main" val="2844590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6972003-E179-5242-B859-48D964B99D31}" type="slidenum">
              <a:rPr kumimoji="1" lang="ja-JP" altLang="en-US" smtClean="0"/>
              <a:t>11</a:t>
            </a:fld>
            <a:endParaRPr kumimoji="1" lang="ja-JP" altLang="en-US"/>
          </a:p>
        </p:txBody>
      </p:sp>
    </p:spTree>
    <p:extLst>
      <p:ext uri="{BB962C8B-B14F-4D97-AF65-F5344CB8AC3E}">
        <p14:creationId xmlns:p14="http://schemas.microsoft.com/office/powerpoint/2010/main" val="3385076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sv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image" Target="../media/image1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jpe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表紙_A">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BAECB58-339C-F86C-5CB0-DEEDF8DFAD9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名前">
            <a:extLst>
              <a:ext uri="{FF2B5EF4-FFF2-40B4-BE49-F238E27FC236}">
                <a16:creationId xmlns:a16="http://schemas.microsoft.com/office/drawing/2014/main" id="{43018499-C620-465D-9DB6-E8E69535AC88}"/>
              </a:ext>
            </a:extLst>
          </p:cNvPr>
          <p:cNvSpPr>
            <a:spLocks noGrp="1"/>
          </p:cNvSpPr>
          <p:nvPr>
            <p:ph type="body" sz="quarter" idx="13" hasCustomPrompt="1"/>
          </p:nvPr>
        </p:nvSpPr>
        <p:spPr>
          <a:xfrm>
            <a:off x="1684563" y="4021027"/>
            <a:ext cx="3286760" cy="214098"/>
          </a:xfrm>
        </p:spPr>
        <p:txBody>
          <a:bodyPr/>
          <a:lstStyle>
            <a:lvl1pPr algn="ctr">
              <a:defRPr sz="1200" b="0" i="0" baseline="0">
                <a:solidFill>
                  <a:schemeClr val="bg1"/>
                </a:solidFill>
                <a:latin typeface="Segoe UI" panose="020B0502040204020203" pitchFamily="34" charset="0"/>
                <a:ea typeface="Meiryo UI" panose="020B0604030504040204" pitchFamily="34" charset="-128"/>
              </a:defRPr>
            </a:lvl1pPr>
          </a:lstStyle>
          <a:p>
            <a:pPr lvl="0"/>
            <a:r>
              <a:rPr kumimoji="1" lang="ja-JP" altLang="en-US"/>
              <a:t>（役職）氏名</a:t>
            </a:r>
          </a:p>
        </p:txBody>
      </p:sp>
      <p:sp>
        <p:nvSpPr>
          <p:cNvPr id="15" name="部署">
            <a:extLst>
              <a:ext uri="{FF2B5EF4-FFF2-40B4-BE49-F238E27FC236}">
                <a16:creationId xmlns:a16="http://schemas.microsoft.com/office/drawing/2014/main" id="{5A4C3E20-A39C-6AE5-0144-B24CDF210178}"/>
              </a:ext>
            </a:extLst>
          </p:cNvPr>
          <p:cNvSpPr>
            <a:spLocks noGrp="1"/>
          </p:cNvSpPr>
          <p:nvPr>
            <p:ph type="body" sz="quarter" idx="12" hasCustomPrompt="1"/>
          </p:nvPr>
        </p:nvSpPr>
        <p:spPr>
          <a:xfrm>
            <a:off x="1684563" y="3785903"/>
            <a:ext cx="3286760" cy="214098"/>
          </a:xfrm>
        </p:spPr>
        <p:txBody>
          <a:bodyPr/>
          <a:lstStyle>
            <a:lvl1pPr algn="ctr">
              <a:defRPr sz="1200" b="0" i="0" baseline="0">
                <a:solidFill>
                  <a:schemeClr val="bg1"/>
                </a:solidFill>
                <a:latin typeface="Segoe UI" panose="020B0502040204020203" pitchFamily="34" charset="0"/>
                <a:ea typeface="Meiryo UI" panose="020B0604030504040204" pitchFamily="34" charset="-128"/>
              </a:defRPr>
            </a:lvl1pPr>
          </a:lstStyle>
          <a:p>
            <a:pPr lvl="0"/>
            <a:r>
              <a:rPr kumimoji="1" lang="en-US" altLang="ja-JP"/>
              <a:t>XX</a:t>
            </a:r>
            <a:r>
              <a:rPr kumimoji="1" lang="ja-JP" altLang="en-US"/>
              <a:t>本部　</a:t>
            </a:r>
            <a:r>
              <a:rPr kumimoji="1" lang="en-US" altLang="ja-JP"/>
              <a:t>XX</a:t>
            </a:r>
            <a:r>
              <a:rPr kumimoji="1" lang="ja-JP" altLang="en-US"/>
              <a:t>部　</a:t>
            </a:r>
            <a:r>
              <a:rPr kumimoji="1" lang="en-US" altLang="ja-JP"/>
              <a:t>XX</a:t>
            </a:r>
            <a:r>
              <a:rPr kumimoji="1" lang="ja-JP" altLang="en-US"/>
              <a:t>グループ</a:t>
            </a:r>
          </a:p>
        </p:txBody>
      </p:sp>
      <p:sp>
        <p:nvSpPr>
          <p:cNvPr id="14" name="日付">
            <a:extLst>
              <a:ext uri="{FF2B5EF4-FFF2-40B4-BE49-F238E27FC236}">
                <a16:creationId xmlns:a16="http://schemas.microsoft.com/office/drawing/2014/main" id="{2F5D6FEF-12D6-0AA9-B3B8-8DCB7AB20E7E}"/>
              </a:ext>
            </a:extLst>
          </p:cNvPr>
          <p:cNvSpPr>
            <a:spLocks noGrp="1"/>
          </p:cNvSpPr>
          <p:nvPr>
            <p:ph type="body" sz="quarter" idx="11" hasCustomPrompt="1"/>
          </p:nvPr>
        </p:nvSpPr>
        <p:spPr>
          <a:xfrm>
            <a:off x="1684564" y="3604459"/>
            <a:ext cx="3286760" cy="147284"/>
          </a:xfrm>
        </p:spPr>
        <p:txBody>
          <a:bodyPr/>
          <a:lstStyle>
            <a:lvl1pPr algn="ctr">
              <a:defRPr sz="800" b="0" i="0" spc="0" baseline="0">
                <a:solidFill>
                  <a:schemeClr val="bg1"/>
                </a:solidFill>
                <a:latin typeface="Segoe UI" panose="020B0502040204020203" pitchFamily="34" charset="0"/>
                <a:ea typeface="Meiryo UI" panose="020B0604030504040204" pitchFamily="50" charset="-128"/>
                <a:cs typeface="Segoe UI" panose="020B0502040204020203" pitchFamily="34" charset="0"/>
              </a:defRPr>
            </a:lvl1pPr>
            <a:lvl2pPr algn="ctr">
              <a:defRPr sz="800" b="0" i="0">
                <a:solidFill>
                  <a:schemeClr val="bg1"/>
                </a:solidFill>
                <a:latin typeface="Arial" panose="020B0604020202020204" pitchFamily="34" charset="0"/>
                <a:cs typeface="Arial" panose="020B0604020202020204" pitchFamily="34" charset="0"/>
              </a:defRPr>
            </a:lvl2pPr>
            <a:lvl3pPr algn="ctr">
              <a:defRPr sz="800" b="0" i="0">
                <a:solidFill>
                  <a:schemeClr val="bg1"/>
                </a:solidFill>
                <a:latin typeface="Arial" panose="020B0604020202020204" pitchFamily="34" charset="0"/>
                <a:cs typeface="Arial" panose="020B0604020202020204" pitchFamily="34" charset="0"/>
              </a:defRPr>
            </a:lvl3pPr>
            <a:lvl4pPr algn="ctr">
              <a:defRPr sz="800" b="0" i="0">
                <a:solidFill>
                  <a:schemeClr val="bg1"/>
                </a:solidFill>
                <a:latin typeface="Arial" panose="020B0604020202020204" pitchFamily="34" charset="0"/>
                <a:cs typeface="Arial" panose="020B0604020202020204" pitchFamily="34" charset="0"/>
              </a:defRPr>
            </a:lvl4pPr>
            <a:lvl5pPr algn="ctr">
              <a:defRPr sz="800" b="0" i="0">
                <a:solidFill>
                  <a:schemeClr val="bg1"/>
                </a:solidFill>
                <a:latin typeface="Arial" panose="020B0604020202020204" pitchFamily="34" charset="0"/>
                <a:cs typeface="Arial" panose="020B0604020202020204" pitchFamily="34" charset="0"/>
              </a:defRPr>
            </a:lvl5pPr>
          </a:lstStyle>
          <a:p>
            <a:pPr lvl="0"/>
            <a:r>
              <a:rPr kumimoji="1" lang="en-US" altLang="ja-JP"/>
              <a:t>2024/00/00</a:t>
            </a:r>
            <a:endParaRPr kumimoji="1" lang="ja-JP" altLang="en-US"/>
          </a:p>
        </p:txBody>
      </p:sp>
      <p:sp>
        <p:nvSpPr>
          <p:cNvPr id="7" name="メインタイトル">
            <a:extLst>
              <a:ext uri="{FF2B5EF4-FFF2-40B4-BE49-F238E27FC236}">
                <a16:creationId xmlns:a16="http://schemas.microsoft.com/office/drawing/2014/main" id="{09ECA78D-08B5-DCBE-DF4E-62A668CC3311}"/>
              </a:ext>
            </a:extLst>
          </p:cNvPr>
          <p:cNvSpPr>
            <a:spLocks noGrp="1"/>
          </p:cNvSpPr>
          <p:nvPr>
            <p:ph type="title"/>
          </p:nvPr>
        </p:nvSpPr>
        <p:spPr>
          <a:xfrm>
            <a:off x="1684564" y="1742505"/>
            <a:ext cx="3286760" cy="1604223"/>
          </a:xfrm>
        </p:spPr>
        <p:txBody>
          <a:bodyPr anchor="ctr" anchorCtr="1">
            <a:noAutofit/>
          </a:bodyPr>
          <a:lstStyle>
            <a:lvl1pPr algn="ctr">
              <a:defRPr sz="2350" b="1" i="0" baseline="0">
                <a:solidFill>
                  <a:schemeClr val="bg1"/>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
        <p:nvSpPr>
          <p:cNvPr id="13" name="サブタイトル">
            <a:extLst>
              <a:ext uri="{FF2B5EF4-FFF2-40B4-BE49-F238E27FC236}">
                <a16:creationId xmlns:a16="http://schemas.microsoft.com/office/drawing/2014/main" id="{44D4296A-6987-C785-337C-072DCB78B5D9}"/>
              </a:ext>
            </a:extLst>
          </p:cNvPr>
          <p:cNvSpPr>
            <a:spLocks noGrp="1"/>
          </p:cNvSpPr>
          <p:nvPr>
            <p:ph type="body" sz="quarter" idx="10"/>
          </p:nvPr>
        </p:nvSpPr>
        <p:spPr>
          <a:xfrm>
            <a:off x="1684565" y="1299248"/>
            <a:ext cx="3286759" cy="279049"/>
          </a:xfrm>
        </p:spPr>
        <p:txBody>
          <a:bodyPr>
            <a:noAutofit/>
          </a:bodyPr>
          <a:lstStyle>
            <a:lvl1pPr algn="ctr">
              <a:defRPr sz="1500" b="0" i="0" baseline="0">
                <a:solidFill>
                  <a:schemeClr val="bg1"/>
                </a:solidFill>
                <a:latin typeface="Segoe UI" panose="020B0502040204020203" pitchFamily="34" charset="0"/>
                <a:ea typeface="Meiryo UI" panose="020B0604030504040204" pitchFamily="34" charset="-128"/>
              </a:defRPr>
            </a:lvl1pPr>
            <a:lvl2pPr algn="ctr">
              <a:defRPr sz="1500">
                <a:solidFill>
                  <a:schemeClr val="bg1"/>
                </a:solidFill>
              </a:defRPr>
            </a:lvl2pPr>
            <a:lvl3pPr algn="ctr">
              <a:defRPr sz="1500">
                <a:solidFill>
                  <a:schemeClr val="bg1"/>
                </a:solidFill>
              </a:defRPr>
            </a:lvl3pPr>
            <a:lvl4pPr algn="ctr">
              <a:defRPr sz="1500">
                <a:solidFill>
                  <a:schemeClr val="bg1"/>
                </a:solidFill>
              </a:defRPr>
            </a:lvl4pPr>
            <a:lvl5pPr algn="ctr">
              <a:defRPr sz="1500">
                <a:solidFill>
                  <a:schemeClr val="bg1"/>
                </a:solidFill>
              </a:defRPr>
            </a:lvl5pPr>
          </a:lstStyle>
          <a:p>
            <a:pPr lvl="0"/>
            <a:r>
              <a:rPr kumimoji="1" lang="ja-JP" altLang="en-US"/>
              <a:t>マスター テキストの書式設定</a:t>
            </a:r>
          </a:p>
        </p:txBody>
      </p:sp>
      <p:sp>
        <p:nvSpPr>
          <p:cNvPr id="5" name="object 13">
            <a:extLst>
              <a:ext uri="{FF2B5EF4-FFF2-40B4-BE49-F238E27FC236}">
                <a16:creationId xmlns:a16="http://schemas.microsoft.com/office/drawing/2014/main" id="{417D132C-783A-C000-F77C-7588E3BF021B}"/>
              </a:ext>
            </a:extLst>
          </p:cNvPr>
          <p:cNvSpPr/>
          <p:nvPr userDrawn="1"/>
        </p:nvSpPr>
        <p:spPr>
          <a:xfrm>
            <a:off x="1684564" y="3346743"/>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sp>
        <p:nvSpPr>
          <p:cNvPr id="6" name="object 12">
            <a:extLst>
              <a:ext uri="{FF2B5EF4-FFF2-40B4-BE49-F238E27FC236}">
                <a16:creationId xmlns:a16="http://schemas.microsoft.com/office/drawing/2014/main" id="{D49FA8D5-B242-1EED-B7B4-99663359D875}"/>
              </a:ext>
            </a:extLst>
          </p:cNvPr>
          <p:cNvSpPr/>
          <p:nvPr userDrawn="1"/>
        </p:nvSpPr>
        <p:spPr>
          <a:xfrm>
            <a:off x="1684564" y="1742505"/>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pic>
        <p:nvPicPr>
          <p:cNvPr id="12" name="グラフィックス 11">
            <a:extLst>
              <a:ext uri="{FF2B5EF4-FFF2-40B4-BE49-F238E27FC236}">
                <a16:creationId xmlns:a16="http://schemas.microsoft.com/office/drawing/2014/main" id="{47D994D6-A4AB-30BC-EE27-14992735C1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20546" y="4526353"/>
            <a:ext cx="1014794" cy="537401"/>
          </a:xfrm>
          <a:prstGeom prst="rect">
            <a:avLst/>
          </a:prstGeom>
        </p:spPr>
      </p:pic>
      <p:grpSp>
        <p:nvGrpSpPr>
          <p:cNvPr id="3" name="グループ化 2">
            <a:extLst>
              <a:ext uri="{FF2B5EF4-FFF2-40B4-BE49-F238E27FC236}">
                <a16:creationId xmlns:a16="http://schemas.microsoft.com/office/drawing/2014/main" id="{A423ECCE-F22A-57FB-3FFF-14B4A4FF018B}"/>
              </a:ext>
            </a:extLst>
          </p:cNvPr>
          <p:cNvGrpSpPr/>
          <p:nvPr userDrawn="1"/>
        </p:nvGrpSpPr>
        <p:grpSpPr>
          <a:xfrm>
            <a:off x="0" y="6375766"/>
            <a:ext cx="12192000" cy="482233"/>
            <a:chOff x="0" y="6375766"/>
            <a:chExt cx="12192000" cy="482233"/>
          </a:xfrm>
        </p:grpSpPr>
        <p:pic>
          <p:nvPicPr>
            <p:cNvPr id="4" name="図 3">
              <a:extLst>
                <a:ext uri="{FF2B5EF4-FFF2-40B4-BE49-F238E27FC236}">
                  <a16:creationId xmlns:a16="http://schemas.microsoft.com/office/drawing/2014/main" id="{B8C92903-17A7-E2A4-B708-8BEEB831C256}"/>
                </a:ext>
              </a:extLst>
            </p:cNvPr>
            <p:cNvPicPr>
              <a:picLocks noChangeAspect="1"/>
            </p:cNvPicPr>
            <p:nvPr userDrawn="1"/>
          </p:nvPicPr>
          <p:blipFill>
            <a:blip r:embed="rId5">
              <a:extLst>
                <a:ext uri="{28A0092B-C50C-407E-A947-70E740481C1C}">
                  <a14:useLocalDpi xmlns:a14="http://schemas.microsoft.com/office/drawing/2010/main" val="0"/>
                </a:ext>
              </a:extLst>
            </a:blip>
            <a:srcRect b="77679"/>
            <a:stretch/>
          </p:blipFill>
          <p:spPr>
            <a:xfrm>
              <a:off x="0" y="6375766"/>
              <a:ext cx="12192000" cy="482233"/>
            </a:xfrm>
            <a:prstGeom prst="rect">
              <a:avLst/>
            </a:prstGeom>
          </p:spPr>
        </p:pic>
        <p:pic>
          <p:nvPicPr>
            <p:cNvPr id="8" name="グラフィックス 7">
              <a:extLst>
                <a:ext uri="{FF2B5EF4-FFF2-40B4-BE49-F238E27FC236}">
                  <a16:creationId xmlns:a16="http://schemas.microsoft.com/office/drawing/2014/main" id="{E0E794CC-64AA-5936-A89E-37DFFF87ED8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97005" y="6508380"/>
              <a:ext cx="2545080" cy="240792"/>
            </a:xfrm>
            <a:prstGeom prst="rect">
              <a:avLst/>
            </a:prstGeom>
          </p:spPr>
        </p:pic>
      </p:grpSp>
    </p:spTree>
    <p:extLst>
      <p:ext uri="{BB962C8B-B14F-4D97-AF65-F5344CB8AC3E}">
        <p14:creationId xmlns:p14="http://schemas.microsoft.com/office/powerpoint/2010/main" val="3338636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本文">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 name="本文">
            <a:extLst>
              <a:ext uri="{FF2B5EF4-FFF2-40B4-BE49-F238E27FC236}">
                <a16:creationId xmlns:a16="http://schemas.microsoft.com/office/drawing/2014/main" id="{81AEEF02-1BFB-3EB0-19ED-C218A8A17AE8}"/>
              </a:ext>
            </a:extLst>
          </p:cNvPr>
          <p:cNvSpPr>
            <a:spLocks noGrp="1"/>
          </p:cNvSpPr>
          <p:nvPr>
            <p:ph type="body" sz="quarter" idx="11"/>
          </p:nvPr>
        </p:nvSpPr>
        <p:spPr>
          <a:xfrm>
            <a:off x="977900" y="1021361"/>
            <a:ext cx="10235442" cy="5166918"/>
          </a:xfrm>
        </p:spPr>
        <p:txBody>
          <a:bodyPr>
            <a:noAutofit/>
          </a:bodyPr>
          <a:lstStyle>
            <a:lvl1pPr>
              <a:spcAft>
                <a:spcPts val="500"/>
              </a:spcAft>
              <a:defRPr sz="1600" b="0" i="0" baseline="0">
                <a:solidFill>
                  <a:schemeClr val="tx1"/>
                </a:solidFill>
                <a:latin typeface="Segoe UI" panose="020B0502040204020203" pitchFamily="34" charset="0"/>
                <a:ea typeface="Meiryo UI" panose="020B0604030504040204" pitchFamily="34" charset="-128"/>
              </a:defRPr>
            </a:lvl1pPr>
            <a:lvl2pPr>
              <a:spcAft>
                <a:spcPts val="500"/>
              </a:spcAft>
              <a:defRPr sz="1600" b="0" i="0" baseline="0">
                <a:solidFill>
                  <a:schemeClr val="tx1"/>
                </a:solidFill>
                <a:latin typeface="Segoe UI" panose="020B0502040204020203" pitchFamily="34" charset="0"/>
                <a:ea typeface="Meiryo UI" panose="020B0604030504040204" pitchFamily="34" charset="-128"/>
              </a:defRPr>
            </a:lvl2pPr>
            <a:lvl3pPr>
              <a:spcAft>
                <a:spcPts val="500"/>
              </a:spcAft>
              <a:defRPr sz="1600" b="0" i="0" baseline="0">
                <a:solidFill>
                  <a:schemeClr val="tx1"/>
                </a:solidFill>
                <a:latin typeface="Segoe UI" panose="020B0502040204020203" pitchFamily="34" charset="0"/>
                <a:ea typeface="Meiryo UI" panose="020B0604030504040204"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p:txBody>
      </p:sp>
      <p:sp>
        <p:nvSpPr>
          <p:cNvPr id="3" name="タイトル">
            <a:extLst>
              <a:ext uri="{FF2B5EF4-FFF2-40B4-BE49-F238E27FC236}">
                <a16:creationId xmlns:a16="http://schemas.microsoft.com/office/drawing/2014/main" id="{857DE349-559E-28B3-516B-A7100EAE585C}"/>
              </a:ext>
            </a:extLst>
          </p:cNvPr>
          <p:cNvSpPr>
            <a:spLocks noGrp="1"/>
          </p:cNvSpPr>
          <p:nvPr>
            <p:ph type="title"/>
          </p:nvPr>
        </p:nvSpPr>
        <p:spPr>
          <a:xfrm>
            <a:off x="978658" y="275024"/>
            <a:ext cx="10235442" cy="323165"/>
          </a:xfrm>
        </p:spPr>
        <p:txBody>
          <a:bodyPr>
            <a:noAutofit/>
          </a:bodyPr>
          <a:lstStyle>
            <a:lvl1pPr>
              <a:defRPr sz="2100" b="1" i="0" spc="0" baseline="0">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Tree>
    <p:extLst>
      <p:ext uri="{BB962C8B-B14F-4D97-AF65-F5344CB8AC3E}">
        <p14:creationId xmlns:p14="http://schemas.microsoft.com/office/powerpoint/2010/main" val="617862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本文_白紙_BAM">
    <p:spTree>
      <p:nvGrpSpPr>
        <p:cNvPr id="1" name=""/>
        <p:cNvGrpSpPr/>
        <p:nvPr/>
      </p:nvGrpSpPr>
      <p:grpSpPr>
        <a:xfrm>
          <a:off x="0" y="0"/>
          <a:ext cx="0" cy="0"/>
          <a:chOff x="0" y="0"/>
          <a:chExt cx="0" cy="0"/>
        </a:xfrm>
      </p:grpSpPr>
      <p:pic>
        <p:nvPicPr>
          <p:cNvPr id="2" name="BAM_LOGO" descr="アイコン&#10;&#10;自動的に生成された説明">
            <a:extLst>
              <a:ext uri="{FF2B5EF4-FFF2-40B4-BE49-F238E27FC236}">
                <a16:creationId xmlns:a16="http://schemas.microsoft.com/office/drawing/2014/main" id="{4FD953A0-0DA5-5E36-2B38-54A6A9AF5D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3342" y="0"/>
            <a:ext cx="977900" cy="889000"/>
          </a:xfrm>
          <a:prstGeom prst="rect">
            <a:avLst/>
          </a:prstGeom>
        </p:spPr>
      </p:pic>
    </p:spTree>
    <p:extLst>
      <p:ext uri="{BB962C8B-B14F-4D97-AF65-F5344CB8AC3E}">
        <p14:creationId xmlns:p14="http://schemas.microsoft.com/office/powerpoint/2010/main" val="2482756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本文_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259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白紙">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_A">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34908D8-2D21-AC46-D7DE-B64652E241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7" name="名前">
            <a:extLst>
              <a:ext uri="{FF2B5EF4-FFF2-40B4-BE49-F238E27FC236}">
                <a16:creationId xmlns:a16="http://schemas.microsoft.com/office/drawing/2014/main" id="{DE91B62D-7F9F-8DFC-A0F5-0D31A1841799}"/>
              </a:ext>
            </a:extLst>
          </p:cNvPr>
          <p:cNvSpPr>
            <a:spLocks noGrp="1"/>
          </p:cNvSpPr>
          <p:nvPr>
            <p:ph type="body" sz="quarter" idx="15" hasCustomPrompt="1"/>
          </p:nvPr>
        </p:nvSpPr>
        <p:spPr>
          <a:xfrm>
            <a:off x="1684563" y="4021027"/>
            <a:ext cx="3286760" cy="222690"/>
          </a:xfrm>
        </p:spPr>
        <p:txBody>
          <a:bodyPr/>
          <a:lstStyle>
            <a:lvl1pPr algn="ctr">
              <a:defRPr sz="1200" baseline="0">
                <a:solidFill>
                  <a:schemeClr val="bg1"/>
                </a:solidFill>
                <a:latin typeface="Segoe UI" panose="020B0502040204020203" pitchFamily="34" charset="0"/>
              </a:defRPr>
            </a:lvl1pPr>
          </a:lstStyle>
          <a:p>
            <a:pPr lvl="0"/>
            <a:r>
              <a:rPr kumimoji="1" lang="en-US" altLang="ja-JP"/>
              <a:t>Name</a:t>
            </a:r>
            <a:endParaRPr kumimoji="1" lang="ja-JP" altLang="en-US"/>
          </a:p>
        </p:txBody>
      </p:sp>
      <p:sp>
        <p:nvSpPr>
          <p:cNvPr id="18" name="部署">
            <a:extLst>
              <a:ext uri="{FF2B5EF4-FFF2-40B4-BE49-F238E27FC236}">
                <a16:creationId xmlns:a16="http://schemas.microsoft.com/office/drawing/2014/main" id="{6B6236CC-9EAA-4A0C-BF22-2D42F275492B}"/>
              </a:ext>
            </a:extLst>
          </p:cNvPr>
          <p:cNvSpPr>
            <a:spLocks noGrp="1"/>
          </p:cNvSpPr>
          <p:nvPr>
            <p:ph type="body" sz="quarter" idx="14" hasCustomPrompt="1"/>
          </p:nvPr>
        </p:nvSpPr>
        <p:spPr>
          <a:xfrm>
            <a:off x="1684563" y="3785903"/>
            <a:ext cx="3286760" cy="222690"/>
          </a:xfrm>
        </p:spPr>
        <p:txBody>
          <a:bodyPr/>
          <a:lstStyle>
            <a:lvl1pPr algn="ctr">
              <a:defRPr sz="1200" baseline="0">
                <a:solidFill>
                  <a:schemeClr val="bg1"/>
                </a:solidFill>
                <a:latin typeface="Segoe UI" panose="020B0502040204020203" pitchFamily="34" charset="0"/>
                <a:ea typeface="Meiryo UI" panose="020B0604030504040204" pitchFamily="50" charset="-128"/>
              </a:defRPr>
            </a:lvl1pPr>
          </a:lstStyle>
          <a:p>
            <a:pPr lvl="0"/>
            <a:r>
              <a:rPr kumimoji="1" lang="en-US" altLang="ja-JP"/>
              <a:t>Division</a:t>
            </a:r>
            <a:endParaRPr kumimoji="1" lang="ja-JP" altLang="en-US"/>
          </a:p>
        </p:txBody>
      </p:sp>
      <p:sp>
        <p:nvSpPr>
          <p:cNvPr id="19" name="日付">
            <a:extLst>
              <a:ext uri="{FF2B5EF4-FFF2-40B4-BE49-F238E27FC236}">
                <a16:creationId xmlns:a16="http://schemas.microsoft.com/office/drawing/2014/main" id="{3C4B6358-57C2-0890-38DB-E948C63C06BD}"/>
              </a:ext>
            </a:extLst>
          </p:cNvPr>
          <p:cNvSpPr>
            <a:spLocks noGrp="1"/>
          </p:cNvSpPr>
          <p:nvPr>
            <p:ph type="body" sz="quarter" idx="13" hasCustomPrompt="1"/>
          </p:nvPr>
        </p:nvSpPr>
        <p:spPr>
          <a:xfrm>
            <a:off x="1684564" y="3604459"/>
            <a:ext cx="3286760" cy="147284"/>
          </a:xfrm>
        </p:spPr>
        <p:txBody>
          <a:bodyPr/>
          <a:lstStyle>
            <a:lvl1pPr algn="ctr">
              <a:defRPr sz="800" b="0" i="0" spc="0" baseline="0">
                <a:solidFill>
                  <a:schemeClr val="bg1"/>
                </a:solidFill>
                <a:latin typeface="Segoe UI" panose="020B0502040204020203" pitchFamily="34" charset="0"/>
                <a:ea typeface="Yu Gothic Medium" panose="020B0400000000000000" pitchFamily="34" charset="-128"/>
                <a:cs typeface="Segoe UI" panose="020B0502040204020203" pitchFamily="34" charset="0"/>
              </a:defRPr>
            </a:lvl1pPr>
            <a:lvl2pPr algn="ctr">
              <a:defRPr sz="800" b="0" i="0">
                <a:solidFill>
                  <a:schemeClr val="bg1"/>
                </a:solidFill>
                <a:latin typeface="Arial" panose="020B0604020202020204" pitchFamily="34" charset="0"/>
                <a:cs typeface="Arial" panose="020B0604020202020204" pitchFamily="34" charset="0"/>
              </a:defRPr>
            </a:lvl2pPr>
            <a:lvl3pPr algn="ctr">
              <a:defRPr sz="800" b="0" i="0">
                <a:solidFill>
                  <a:schemeClr val="bg1"/>
                </a:solidFill>
                <a:latin typeface="Arial" panose="020B0604020202020204" pitchFamily="34" charset="0"/>
                <a:cs typeface="Arial" panose="020B0604020202020204" pitchFamily="34" charset="0"/>
              </a:defRPr>
            </a:lvl3pPr>
            <a:lvl4pPr algn="ctr">
              <a:defRPr sz="800" b="0" i="0">
                <a:solidFill>
                  <a:schemeClr val="bg1"/>
                </a:solidFill>
                <a:latin typeface="Arial" panose="020B0604020202020204" pitchFamily="34" charset="0"/>
                <a:cs typeface="Arial" panose="020B0604020202020204" pitchFamily="34" charset="0"/>
              </a:defRPr>
            </a:lvl4pPr>
            <a:lvl5pPr algn="ctr">
              <a:defRPr sz="800" b="0" i="0">
                <a:solidFill>
                  <a:schemeClr val="bg1"/>
                </a:solidFill>
                <a:latin typeface="Arial" panose="020B0604020202020204" pitchFamily="34" charset="0"/>
                <a:cs typeface="Arial" panose="020B0604020202020204" pitchFamily="34" charset="0"/>
              </a:defRPr>
            </a:lvl5pPr>
          </a:lstStyle>
          <a:p>
            <a:pPr lvl="0"/>
            <a:r>
              <a:rPr kumimoji="1" lang="en-US" altLang="ja-JP"/>
              <a:t>2024/00/00</a:t>
            </a:r>
            <a:endParaRPr kumimoji="1" lang="ja-JP" altLang="en-US"/>
          </a:p>
        </p:txBody>
      </p:sp>
      <p:sp>
        <p:nvSpPr>
          <p:cNvPr id="20" name="メインタイトル">
            <a:extLst>
              <a:ext uri="{FF2B5EF4-FFF2-40B4-BE49-F238E27FC236}">
                <a16:creationId xmlns:a16="http://schemas.microsoft.com/office/drawing/2014/main" id="{40CC0620-BD14-3D8A-A1DA-0AC3012B591B}"/>
              </a:ext>
            </a:extLst>
          </p:cNvPr>
          <p:cNvSpPr>
            <a:spLocks noGrp="1"/>
          </p:cNvSpPr>
          <p:nvPr>
            <p:ph type="title" hasCustomPrompt="1"/>
          </p:nvPr>
        </p:nvSpPr>
        <p:spPr>
          <a:xfrm>
            <a:off x="1684564" y="1742505"/>
            <a:ext cx="3286760" cy="1604211"/>
          </a:xfrm>
        </p:spPr>
        <p:txBody>
          <a:bodyPr anchor="ctr" anchorCtr="1">
            <a:noAutofit/>
          </a:bodyPr>
          <a:lstStyle>
            <a:lvl1pPr algn="ctr">
              <a:defRPr sz="2200" b="1" i="0" baseline="0">
                <a:solidFill>
                  <a:schemeClr val="bg1"/>
                </a:solidFill>
                <a:latin typeface="Segoe UI" panose="020B0502040204020203" pitchFamily="34" charset="0"/>
                <a:ea typeface="Yu Gothic" panose="020B0400000000000000" pitchFamily="34" charset="-128"/>
                <a:cs typeface="Segoe UI" panose="020B0502040204020203" pitchFamily="34" charset="0"/>
              </a:defRPr>
            </a:lvl1pPr>
          </a:lstStyle>
          <a:p>
            <a:r>
              <a:rPr kumimoji="1" lang="en-US" altLang="ja-JP"/>
              <a:t>Title text</a:t>
            </a:r>
            <a:br>
              <a:rPr kumimoji="1" lang="en-US" altLang="ja-JP"/>
            </a:br>
            <a:r>
              <a:rPr kumimoji="1" lang="en-US" altLang="ja-JP"/>
              <a:t>Title text</a:t>
            </a:r>
            <a:r>
              <a:rPr kumimoji="1" lang="ja-JP" altLang="en-US"/>
              <a:t> </a:t>
            </a:r>
          </a:p>
        </p:txBody>
      </p:sp>
      <p:sp>
        <p:nvSpPr>
          <p:cNvPr id="21" name="サブタイトル">
            <a:extLst>
              <a:ext uri="{FF2B5EF4-FFF2-40B4-BE49-F238E27FC236}">
                <a16:creationId xmlns:a16="http://schemas.microsoft.com/office/drawing/2014/main" id="{89FA2FD5-56A6-B2D9-BC63-D44F9AD3E4BB}"/>
              </a:ext>
            </a:extLst>
          </p:cNvPr>
          <p:cNvSpPr>
            <a:spLocks noGrp="1"/>
          </p:cNvSpPr>
          <p:nvPr>
            <p:ph type="body" sz="quarter" idx="10" hasCustomPrompt="1"/>
          </p:nvPr>
        </p:nvSpPr>
        <p:spPr>
          <a:xfrm>
            <a:off x="1684564" y="1299247"/>
            <a:ext cx="3286759" cy="279050"/>
          </a:xfrm>
        </p:spPr>
        <p:txBody>
          <a:bodyPr anchor="b" anchorCtr="0">
            <a:noAutofit/>
          </a:bodyPr>
          <a:lstStyle>
            <a:lvl1pPr algn="ctr">
              <a:lnSpc>
                <a:spcPct val="120000"/>
              </a:lnSpc>
              <a:spcBef>
                <a:spcPts val="0"/>
              </a:spcBef>
              <a:defRPr sz="1500" b="0" i="0" baseline="0">
                <a:solidFill>
                  <a:schemeClr val="bg1"/>
                </a:solidFill>
                <a:latin typeface="Segoe UI" panose="020B0502040204020203" pitchFamily="34" charset="0"/>
                <a:cs typeface="Segoe UI" panose="020B0502040204020203" pitchFamily="34" charset="0"/>
              </a:defRPr>
            </a:lvl1pPr>
            <a:lvl2pPr algn="ctr">
              <a:defRPr sz="1500">
                <a:solidFill>
                  <a:schemeClr val="bg1"/>
                </a:solidFill>
              </a:defRPr>
            </a:lvl2pPr>
            <a:lvl3pPr algn="ctr">
              <a:defRPr sz="1500">
                <a:solidFill>
                  <a:schemeClr val="bg1"/>
                </a:solidFill>
              </a:defRPr>
            </a:lvl3pPr>
            <a:lvl4pPr algn="ctr">
              <a:defRPr sz="1500">
                <a:solidFill>
                  <a:schemeClr val="bg1"/>
                </a:solidFill>
              </a:defRPr>
            </a:lvl4pPr>
            <a:lvl5pPr algn="ctr">
              <a:defRPr sz="1500">
                <a:solidFill>
                  <a:schemeClr val="bg1"/>
                </a:solidFill>
              </a:defRPr>
            </a:lvl5pPr>
          </a:lstStyle>
          <a:p>
            <a:pPr marL="14400" marR="0" lvl="0" indent="0" algn="ctr" defTabSz="914400" eaLnBrk="1" fontAlgn="auto" latinLnBrk="0" hangingPunct="1">
              <a:lnSpc>
                <a:spcPct val="130000"/>
              </a:lnSpc>
              <a:spcBef>
                <a:spcPts val="100"/>
              </a:spcBef>
              <a:spcAft>
                <a:spcPts val="0"/>
              </a:spcAft>
              <a:buClrTx/>
              <a:buSzTx/>
              <a:buFontTx/>
              <a:buNone/>
              <a:tabLst/>
              <a:defRPr/>
            </a:pPr>
            <a:r>
              <a:rPr kumimoji="1" lang="en-US" altLang="ja-JP"/>
              <a:t>Sample text Sample text</a:t>
            </a:r>
            <a:endParaRPr kumimoji="1" lang="ja-JP" altLang="en-US"/>
          </a:p>
        </p:txBody>
      </p:sp>
      <p:sp>
        <p:nvSpPr>
          <p:cNvPr id="5" name="object 13">
            <a:extLst>
              <a:ext uri="{FF2B5EF4-FFF2-40B4-BE49-F238E27FC236}">
                <a16:creationId xmlns:a16="http://schemas.microsoft.com/office/drawing/2014/main" id="{5B3C4D2C-E780-821E-5AB5-5D5CCBF07565}"/>
              </a:ext>
            </a:extLst>
          </p:cNvPr>
          <p:cNvSpPr/>
          <p:nvPr userDrawn="1"/>
        </p:nvSpPr>
        <p:spPr>
          <a:xfrm>
            <a:off x="1684564" y="3346743"/>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sp>
        <p:nvSpPr>
          <p:cNvPr id="6" name="object 12">
            <a:extLst>
              <a:ext uri="{FF2B5EF4-FFF2-40B4-BE49-F238E27FC236}">
                <a16:creationId xmlns:a16="http://schemas.microsoft.com/office/drawing/2014/main" id="{5BD419E3-5E77-1D20-BBA3-CEE8FCD81350}"/>
              </a:ext>
            </a:extLst>
          </p:cNvPr>
          <p:cNvSpPr/>
          <p:nvPr userDrawn="1"/>
        </p:nvSpPr>
        <p:spPr>
          <a:xfrm>
            <a:off x="1684564" y="1742505"/>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pic>
        <p:nvPicPr>
          <p:cNvPr id="14" name="グラフィックス 13">
            <a:extLst>
              <a:ext uri="{FF2B5EF4-FFF2-40B4-BE49-F238E27FC236}">
                <a16:creationId xmlns:a16="http://schemas.microsoft.com/office/drawing/2014/main" id="{7E6A973B-8412-4171-4466-DCC2A65765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19879" y="4540399"/>
            <a:ext cx="1016127" cy="554736"/>
          </a:xfrm>
          <a:prstGeom prst="rect">
            <a:avLst/>
          </a:prstGeom>
        </p:spPr>
      </p:pic>
      <p:grpSp>
        <p:nvGrpSpPr>
          <p:cNvPr id="3" name="グループ化 2">
            <a:extLst>
              <a:ext uri="{FF2B5EF4-FFF2-40B4-BE49-F238E27FC236}">
                <a16:creationId xmlns:a16="http://schemas.microsoft.com/office/drawing/2014/main" id="{9427DFD5-824D-F2E4-4F59-701241191B10}"/>
              </a:ext>
            </a:extLst>
          </p:cNvPr>
          <p:cNvGrpSpPr/>
          <p:nvPr userDrawn="1"/>
        </p:nvGrpSpPr>
        <p:grpSpPr>
          <a:xfrm>
            <a:off x="0" y="6375766"/>
            <a:ext cx="12192000" cy="482233"/>
            <a:chOff x="0" y="6375766"/>
            <a:chExt cx="12192000" cy="482233"/>
          </a:xfrm>
        </p:grpSpPr>
        <p:pic>
          <p:nvPicPr>
            <p:cNvPr id="4" name="図 3">
              <a:extLst>
                <a:ext uri="{FF2B5EF4-FFF2-40B4-BE49-F238E27FC236}">
                  <a16:creationId xmlns:a16="http://schemas.microsoft.com/office/drawing/2014/main" id="{617739DE-BC0D-D445-D8E0-860A7CB9AD72}"/>
                </a:ext>
              </a:extLst>
            </p:cNvPr>
            <p:cNvPicPr>
              <a:picLocks noChangeAspect="1"/>
            </p:cNvPicPr>
            <p:nvPr userDrawn="1"/>
          </p:nvPicPr>
          <p:blipFill>
            <a:blip r:embed="rId5">
              <a:extLst>
                <a:ext uri="{28A0092B-C50C-407E-A947-70E740481C1C}">
                  <a14:useLocalDpi xmlns:a14="http://schemas.microsoft.com/office/drawing/2010/main" val="0"/>
                </a:ext>
              </a:extLst>
            </a:blip>
            <a:srcRect b="77679"/>
            <a:stretch/>
          </p:blipFill>
          <p:spPr>
            <a:xfrm>
              <a:off x="0" y="6375766"/>
              <a:ext cx="12192000" cy="482233"/>
            </a:xfrm>
            <a:prstGeom prst="rect">
              <a:avLst/>
            </a:prstGeom>
          </p:spPr>
        </p:pic>
        <p:pic>
          <p:nvPicPr>
            <p:cNvPr id="7" name="グラフィックス 6">
              <a:extLst>
                <a:ext uri="{FF2B5EF4-FFF2-40B4-BE49-F238E27FC236}">
                  <a16:creationId xmlns:a16="http://schemas.microsoft.com/office/drawing/2014/main" id="{13F3181C-77D4-6FF1-BDD8-D84BB6CE773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97005" y="6497990"/>
              <a:ext cx="2499360" cy="237744"/>
            </a:xfrm>
            <a:prstGeom prst="rect">
              <a:avLst/>
            </a:prstGeom>
          </p:spPr>
        </p:pic>
      </p:grpSp>
    </p:spTree>
    <p:extLst>
      <p:ext uri="{BB962C8B-B14F-4D97-AF65-F5344CB8AC3E}">
        <p14:creationId xmlns:p14="http://schemas.microsoft.com/office/powerpoint/2010/main" val="3100167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_B">
    <p:spTree>
      <p:nvGrpSpPr>
        <p:cNvPr id="1" name=""/>
        <p:cNvGrpSpPr/>
        <p:nvPr/>
      </p:nvGrpSpPr>
      <p:grpSpPr>
        <a:xfrm>
          <a:off x="0" y="0"/>
          <a:ext cx="0" cy="0"/>
          <a:chOff x="0" y="0"/>
          <a:chExt cx="0" cy="0"/>
        </a:xfrm>
      </p:grpSpPr>
      <p:pic>
        <p:nvPicPr>
          <p:cNvPr id="7" name="object 3">
            <a:extLst>
              <a:ext uri="{FF2B5EF4-FFF2-40B4-BE49-F238E27FC236}">
                <a16:creationId xmlns:a16="http://schemas.microsoft.com/office/drawing/2014/main" id="{852D91D9-CEFA-6183-771C-8DC7176942EE}"/>
              </a:ext>
            </a:extLst>
          </p:cNvPr>
          <p:cNvPicPr/>
          <p:nvPr userDrawn="1"/>
        </p:nvPicPr>
        <p:blipFill>
          <a:blip r:embed="rId2" cstate="print"/>
          <a:stretch>
            <a:fillRect/>
          </a:stretch>
        </p:blipFill>
        <p:spPr>
          <a:xfrm>
            <a:off x="0" y="945387"/>
            <a:ext cx="5842000" cy="4495228"/>
          </a:xfrm>
          <a:prstGeom prst="rect">
            <a:avLst/>
          </a:prstGeom>
        </p:spPr>
      </p:pic>
      <p:sp>
        <p:nvSpPr>
          <p:cNvPr id="8" name="object 4">
            <a:extLst>
              <a:ext uri="{FF2B5EF4-FFF2-40B4-BE49-F238E27FC236}">
                <a16:creationId xmlns:a16="http://schemas.microsoft.com/office/drawing/2014/main" id="{134DE87E-8606-29F6-436A-BC408CFA12E7}"/>
              </a:ext>
            </a:extLst>
          </p:cNvPr>
          <p:cNvSpPr/>
          <p:nvPr userDrawn="1"/>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sp>
        <p:nvSpPr>
          <p:cNvPr id="17" name="名前">
            <a:extLst>
              <a:ext uri="{FF2B5EF4-FFF2-40B4-BE49-F238E27FC236}">
                <a16:creationId xmlns:a16="http://schemas.microsoft.com/office/drawing/2014/main" id="{DE91B62D-7F9F-8DFC-A0F5-0D31A1841799}"/>
              </a:ext>
            </a:extLst>
          </p:cNvPr>
          <p:cNvSpPr>
            <a:spLocks noGrp="1"/>
          </p:cNvSpPr>
          <p:nvPr>
            <p:ph type="body" sz="quarter" idx="15" hasCustomPrompt="1"/>
          </p:nvPr>
        </p:nvSpPr>
        <p:spPr>
          <a:xfrm>
            <a:off x="1684563" y="4021027"/>
            <a:ext cx="3286760" cy="222690"/>
          </a:xfrm>
        </p:spPr>
        <p:txBody>
          <a:bodyPr/>
          <a:lstStyle>
            <a:lvl1pPr algn="ctr">
              <a:defRPr sz="1200" baseline="0">
                <a:solidFill>
                  <a:schemeClr val="bg1"/>
                </a:solidFill>
                <a:ea typeface="Meiryo UI" panose="020B0604030504040204" pitchFamily="50" charset="-128"/>
              </a:defRPr>
            </a:lvl1pPr>
          </a:lstStyle>
          <a:p>
            <a:pPr lvl="0"/>
            <a:r>
              <a:rPr kumimoji="1" lang="en-US" altLang="ja-JP"/>
              <a:t>Name</a:t>
            </a:r>
            <a:endParaRPr kumimoji="1" lang="ja-JP" altLang="en-US"/>
          </a:p>
        </p:txBody>
      </p:sp>
      <p:sp>
        <p:nvSpPr>
          <p:cNvPr id="18" name="部署">
            <a:extLst>
              <a:ext uri="{FF2B5EF4-FFF2-40B4-BE49-F238E27FC236}">
                <a16:creationId xmlns:a16="http://schemas.microsoft.com/office/drawing/2014/main" id="{6B6236CC-9EAA-4A0C-BF22-2D42F275492B}"/>
              </a:ext>
            </a:extLst>
          </p:cNvPr>
          <p:cNvSpPr>
            <a:spLocks noGrp="1"/>
          </p:cNvSpPr>
          <p:nvPr>
            <p:ph type="body" sz="quarter" idx="14" hasCustomPrompt="1"/>
          </p:nvPr>
        </p:nvSpPr>
        <p:spPr>
          <a:xfrm>
            <a:off x="1684563" y="3785903"/>
            <a:ext cx="3286760" cy="222690"/>
          </a:xfrm>
        </p:spPr>
        <p:txBody>
          <a:bodyPr/>
          <a:lstStyle>
            <a:lvl1pPr algn="ctr">
              <a:defRPr sz="1200" baseline="0">
                <a:solidFill>
                  <a:schemeClr val="bg1"/>
                </a:solidFill>
                <a:ea typeface="Meiryo UI" panose="020B0604030504040204" pitchFamily="50" charset="-128"/>
              </a:defRPr>
            </a:lvl1pPr>
          </a:lstStyle>
          <a:p>
            <a:pPr lvl="0"/>
            <a:r>
              <a:rPr kumimoji="1" lang="en-US" altLang="ja-JP"/>
              <a:t>Division</a:t>
            </a:r>
            <a:endParaRPr kumimoji="1" lang="ja-JP" altLang="en-US"/>
          </a:p>
        </p:txBody>
      </p:sp>
      <p:sp>
        <p:nvSpPr>
          <p:cNvPr id="19" name="日付">
            <a:extLst>
              <a:ext uri="{FF2B5EF4-FFF2-40B4-BE49-F238E27FC236}">
                <a16:creationId xmlns:a16="http://schemas.microsoft.com/office/drawing/2014/main" id="{3C4B6358-57C2-0890-38DB-E948C63C06BD}"/>
              </a:ext>
            </a:extLst>
          </p:cNvPr>
          <p:cNvSpPr>
            <a:spLocks noGrp="1"/>
          </p:cNvSpPr>
          <p:nvPr>
            <p:ph type="body" sz="quarter" idx="13" hasCustomPrompt="1"/>
          </p:nvPr>
        </p:nvSpPr>
        <p:spPr>
          <a:xfrm>
            <a:off x="1684564" y="3604459"/>
            <a:ext cx="3286760" cy="147284"/>
          </a:xfrm>
        </p:spPr>
        <p:txBody>
          <a:bodyPr/>
          <a:lstStyle>
            <a:lvl1pPr algn="ctr">
              <a:defRPr sz="800" b="0" i="0" spc="0" baseline="0">
                <a:solidFill>
                  <a:schemeClr val="bg1"/>
                </a:solidFill>
                <a:latin typeface="Segoe UI" panose="020B0502040204020203" pitchFamily="34" charset="0"/>
                <a:ea typeface="Meiryo UI" panose="020B0604030504040204" pitchFamily="50" charset="-128"/>
                <a:cs typeface="Segoe UI" panose="020B0502040204020203" pitchFamily="34" charset="0"/>
              </a:defRPr>
            </a:lvl1pPr>
            <a:lvl2pPr algn="ctr">
              <a:defRPr sz="800" b="0" i="0">
                <a:solidFill>
                  <a:schemeClr val="bg1"/>
                </a:solidFill>
                <a:latin typeface="Arial" panose="020B0604020202020204" pitchFamily="34" charset="0"/>
                <a:cs typeface="Arial" panose="020B0604020202020204" pitchFamily="34" charset="0"/>
              </a:defRPr>
            </a:lvl2pPr>
            <a:lvl3pPr algn="ctr">
              <a:defRPr sz="800" b="0" i="0">
                <a:solidFill>
                  <a:schemeClr val="bg1"/>
                </a:solidFill>
                <a:latin typeface="Arial" panose="020B0604020202020204" pitchFamily="34" charset="0"/>
                <a:cs typeface="Arial" panose="020B0604020202020204" pitchFamily="34" charset="0"/>
              </a:defRPr>
            </a:lvl3pPr>
            <a:lvl4pPr algn="ctr">
              <a:defRPr sz="800" b="0" i="0">
                <a:solidFill>
                  <a:schemeClr val="bg1"/>
                </a:solidFill>
                <a:latin typeface="Arial" panose="020B0604020202020204" pitchFamily="34" charset="0"/>
                <a:cs typeface="Arial" panose="020B0604020202020204" pitchFamily="34" charset="0"/>
              </a:defRPr>
            </a:lvl4pPr>
            <a:lvl5pPr algn="ctr">
              <a:defRPr sz="800" b="0" i="0">
                <a:solidFill>
                  <a:schemeClr val="bg1"/>
                </a:solidFill>
                <a:latin typeface="Arial" panose="020B0604020202020204" pitchFamily="34" charset="0"/>
                <a:cs typeface="Arial" panose="020B0604020202020204" pitchFamily="34" charset="0"/>
              </a:defRPr>
            </a:lvl5pPr>
          </a:lstStyle>
          <a:p>
            <a:pPr lvl="0"/>
            <a:r>
              <a:rPr kumimoji="1" lang="en-US" altLang="ja-JP"/>
              <a:t>2024/00/00</a:t>
            </a:r>
            <a:endParaRPr kumimoji="1" lang="ja-JP" altLang="en-US"/>
          </a:p>
        </p:txBody>
      </p:sp>
      <p:sp>
        <p:nvSpPr>
          <p:cNvPr id="20" name="メインタイトル">
            <a:extLst>
              <a:ext uri="{FF2B5EF4-FFF2-40B4-BE49-F238E27FC236}">
                <a16:creationId xmlns:a16="http://schemas.microsoft.com/office/drawing/2014/main" id="{40CC0620-BD14-3D8A-A1DA-0AC3012B591B}"/>
              </a:ext>
            </a:extLst>
          </p:cNvPr>
          <p:cNvSpPr>
            <a:spLocks noGrp="1"/>
          </p:cNvSpPr>
          <p:nvPr>
            <p:ph type="title" hasCustomPrompt="1"/>
          </p:nvPr>
        </p:nvSpPr>
        <p:spPr>
          <a:xfrm>
            <a:off x="1684564" y="1742505"/>
            <a:ext cx="3286760" cy="1604211"/>
          </a:xfrm>
        </p:spPr>
        <p:txBody>
          <a:bodyPr anchor="ctr" anchorCtr="1">
            <a:noAutofit/>
          </a:bodyPr>
          <a:lstStyle>
            <a:lvl1pPr algn="ctr">
              <a:defRPr sz="2200" b="1" i="0" baseline="0">
                <a:solidFill>
                  <a:schemeClr val="bg1"/>
                </a:solidFill>
                <a:latin typeface="Segoe UI" panose="020B0502040204020203" pitchFamily="34" charset="0"/>
                <a:ea typeface="Yu Gothic" panose="020B0400000000000000" pitchFamily="34" charset="-128"/>
                <a:cs typeface="Segoe UI" panose="020B0502040204020203" pitchFamily="34" charset="0"/>
              </a:defRPr>
            </a:lvl1pPr>
          </a:lstStyle>
          <a:p>
            <a:r>
              <a:rPr kumimoji="1" lang="en-US" altLang="ja-JP"/>
              <a:t>Title text</a:t>
            </a:r>
            <a:br>
              <a:rPr kumimoji="1" lang="en-US" altLang="ja-JP"/>
            </a:br>
            <a:r>
              <a:rPr kumimoji="1" lang="en-US" altLang="ja-JP"/>
              <a:t>Title text</a:t>
            </a:r>
            <a:r>
              <a:rPr kumimoji="1" lang="ja-JP" altLang="en-US"/>
              <a:t> </a:t>
            </a:r>
          </a:p>
        </p:txBody>
      </p:sp>
      <p:sp>
        <p:nvSpPr>
          <p:cNvPr id="21" name="サブタイトル">
            <a:extLst>
              <a:ext uri="{FF2B5EF4-FFF2-40B4-BE49-F238E27FC236}">
                <a16:creationId xmlns:a16="http://schemas.microsoft.com/office/drawing/2014/main" id="{89FA2FD5-56A6-B2D9-BC63-D44F9AD3E4BB}"/>
              </a:ext>
            </a:extLst>
          </p:cNvPr>
          <p:cNvSpPr>
            <a:spLocks noGrp="1"/>
          </p:cNvSpPr>
          <p:nvPr>
            <p:ph type="body" sz="quarter" idx="10" hasCustomPrompt="1"/>
          </p:nvPr>
        </p:nvSpPr>
        <p:spPr>
          <a:xfrm>
            <a:off x="1684564" y="1299247"/>
            <a:ext cx="3286759" cy="279050"/>
          </a:xfrm>
        </p:spPr>
        <p:txBody>
          <a:bodyPr anchor="b" anchorCtr="0">
            <a:noAutofit/>
          </a:bodyPr>
          <a:lstStyle>
            <a:lvl1pPr algn="ctr">
              <a:lnSpc>
                <a:spcPct val="120000"/>
              </a:lnSpc>
              <a:spcBef>
                <a:spcPts val="0"/>
              </a:spcBef>
              <a:defRPr sz="1500" b="0" i="0" baseline="0">
                <a:solidFill>
                  <a:schemeClr val="bg1"/>
                </a:solidFill>
                <a:latin typeface="Segoe UI" panose="020B0502040204020203" pitchFamily="34" charset="0"/>
                <a:cs typeface="Segoe UI" panose="020B0502040204020203" pitchFamily="34" charset="0"/>
              </a:defRPr>
            </a:lvl1pPr>
            <a:lvl2pPr algn="ctr">
              <a:defRPr sz="1500">
                <a:solidFill>
                  <a:schemeClr val="bg1"/>
                </a:solidFill>
              </a:defRPr>
            </a:lvl2pPr>
            <a:lvl3pPr algn="ctr">
              <a:defRPr sz="1500">
                <a:solidFill>
                  <a:schemeClr val="bg1"/>
                </a:solidFill>
              </a:defRPr>
            </a:lvl3pPr>
            <a:lvl4pPr algn="ctr">
              <a:defRPr sz="1500">
                <a:solidFill>
                  <a:schemeClr val="bg1"/>
                </a:solidFill>
              </a:defRPr>
            </a:lvl4pPr>
            <a:lvl5pPr algn="ctr">
              <a:defRPr sz="1500">
                <a:solidFill>
                  <a:schemeClr val="bg1"/>
                </a:solidFill>
              </a:defRPr>
            </a:lvl5pPr>
          </a:lstStyle>
          <a:p>
            <a:pPr marL="14400" marR="0" lvl="0" indent="0" algn="ctr" defTabSz="914400" eaLnBrk="1" fontAlgn="auto" latinLnBrk="0" hangingPunct="1">
              <a:lnSpc>
                <a:spcPct val="130000"/>
              </a:lnSpc>
              <a:spcBef>
                <a:spcPts val="100"/>
              </a:spcBef>
              <a:spcAft>
                <a:spcPts val="0"/>
              </a:spcAft>
              <a:buClrTx/>
              <a:buSzTx/>
              <a:buFontTx/>
              <a:buNone/>
              <a:tabLst/>
              <a:defRPr/>
            </a:pPr>
            <a:r>
              <a:rPr kumimoji="1" lang="en-US" altLang="ja-JP"/>
              <a:t>Sample text Sample text</a:t>
            </a:r>
            <a:endParaRPr kumimoji="1" lang="ja-JP" altLang="en-US"/>
          </a:p>
        </p:txBody>
      </p:sp>
      <p:sp>
        <p:nvSpPr>
          <p:cNvPr id="5" name="object 13">
            <a:extLst>
              <a:ext uri="{FF2B5EF4-FFF2-40B4-BE49-F238E27FC236}">
                <a16:creationId xmlns:a16="http://schemas.microsoft.com/office/drawing/2014/main" id="{5B3C4D2C-E780-821E-5AB5-5D5CCBF07565}"/>
              </a:ext>
            </a:extLst>
          </p:cNvPr>
          <p:cNvSpPr/>
          <p:nvPr userDrawn="1"/>
        </p:nvSpPr>
        <p:spPr>
          <a:xfrm>
            <a:off x="1684564" y="3346743"/>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sp>
        <p:nvSpPr>
          <p:cNvPr id="6" name="object 12">
            <a:extLst>
              <a:ext uri="{FF2B5EF4-FFF2-40B4-BE49-F238E27FC236}">
                <a16:creationId xmlns:a16="http://schemas.microsoft.com/office/drawing/2014/main" id="{5BD419E3-5E77-1D20-BBA3-CEE8FCD81350}"/>
              </a:ext>
            </a:extLst>
          </p:cNvPr>
          <p:cNvSpPr/>
          <p:nvPr userDrawn="1"/>
        </p:nvSpPr>
        <p:spPr>
          <a:xfrm>
            <a:off x="1684564" y="1742505"/>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pic>
        <p:nvPicPr>
          <p:cNvPr id="3" name="グラフィックス 2">
            <a:extLst>
              <a:ext uri="{FF2B5EF4-FFF2-40B4-BE49-F238E27FC236}">
                <a16:creationId xmlns:a16="http://schemas.microsoft.com/office/drawing/2014/main" id="{C302009A-1EFC-569A-3C7E-5F0B4BE604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19879" y="4540399"/>
            <a:ext cx="1016127" cy="554736"/>
          </a:xfrm>
          <a:prstGeom prst="rect">
            <a:avLst/>
          </a:prstGeom>
        </p:spPr>
      </p:pic>
    </p:spTree>
    <p:extLst>
      <p:ext uri="{BB962C8B-B14F-4D97-AF65-F5344CB8AC3E}">
        <p14:creationId xmlns:p14="http://schemas.microsoft.com/office/powerpoint/2010/main" val="1125921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_A">
    <p:spTree>
      <p:nvGrpSpPr>
        <p:cNvPr id="1" name=""/>
        <p:cNvGrpSpPr/>
        <p:nvPr/>
      </p:nvGrpSpPr>
      <p:grpSpPr>
        <a:xfrm>
          <a:off x="0" y="0"/>
          <a:ext cx="0" cy="0"/>
          <a:chOff x="0" y="0"/>
          <a:chExt cx="0" cy="0"/>
        </a:xfrm>
      </p:grpSpPr>
      <p:sp>
        <p:nvSpPr>
          <p:cNvPr id="8" name="本文">
            <a:extLst>
              <a:ext uri="{FF2B5EF4-FFF2-40B4-BE49-F238E27FC236}">
                <a16:creationId xmlns:a16="http://schemas.microsoft.com/office/drawing/2014/main" id="{7BCA38F4-41BE-BFC8-F4B4-A11FEDE5F3C2}"/>
              </a:ext>
            </a:extLst>
          </p:cNvPr>
          <p:cNvSpPr>
            <a:spLocks noGrp="1"/>
          </p:cNvSpPr>
          <p:nvPr>
            <p:ph type="body" sz="quarter" idx="13" hasCustomPrompt="1"/>
          </p:nvPr>
        </p:nvSpPr>
        <p:spPr>
          <a:xfrm>
            <a:off x="4920016" y="945389"/>
            <a:ext cx="6293325" cy="4495800"/>
          </a:xfrm>
        </p:spPr>
        <p:txBody>
          <a:bodyPr>
            <a:noAutofit/>
          </a:bodyPr>
          <a:lstStyle>
            <a:lvl1pPr marL="357300" indent="-342900">
              <a:spcAft>
                <a:spcPts val="1000"/>
              </a:spcAft>
              <a:buFont typeface="+mj-lt"/>
              <a:buAutoNum type="arabicPeriod"/>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marL="8001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2pPr>
            <a:lvl3pPr marL="12573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3pPr>
            <a:lvl4pPr marL="17145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4pPr>
            <a:lvl5pPr marL="21717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7" name="タイトル">
            <a:extLst>
              <a:ext uri="{FF2B5EF4-FFF2-40B4-BE49-F238E27FC236}">
                <a16:creationId xmlns:a16="http://schemas.microsoft.com/office/drawing/2014/main" id="{DF6AC0A1-ECE4-EBF0-B1B7-1F8D9A99A296}"/>
              </a:ext>
            </a:extLst>
          </p:cNvPr>
          <p:cNvSpPr>
            <a:spLocks noGrp="1"/>
          </p:cNvSpPr>
          <p:nvPr>
            <p:ph type="title" hasCustomPrompt="1"/>
          </p:nvPr>
        </p:nvSpPr>
        <p:spPr>
          <a:xfrm>
            <a:off x="1208101" y="945388"/>
            <a:ext cx="2994506" cy="4495800"/>
          </a:xfrm>
        </p:spPr>
        <p:txBody>
          <a:bodyPr anchor="ctr" anchorCtr="1">
            <a:noAutofit/>
          </a:bodyPr>
          <a:lstStyle>
            <a:lvl1pPr algn="ctr">
              <a:defRPr sz="2400" b="1" i="0" spc="0" baseline="0">
                <a:solidFill>
                  <a:schemeClr val="tx2"/>
                </a:solidFill>
                <a:latin typeface="Segoe UI" panose="020B0502040204020203" pitchFamily="34" charset="0"/>
                <a:ea typeface="Meiryo UI" panose="020B0604030504040204" pitchFamily="34" charset="-128"/>
                <a:cs typeface="Segoe UI" panose="020B0502040204020203" pitchFamily="34" charset="0"/>
              </a:defRPr>
            </a:lvl1pPr>
          </a:lstStyle>
          <a:p>
            <a:r>
              <a:rPr kumimoji="1" lang="en-US" altLang="ja-JP"/>
              <a:t>Title text</a:t>
            </a:r>
            <a:endParaRPr kumimoji="1" lang="ja-JP" altLang="en-US"/>
          </a:p>
        </p:txBody>
      </p:sp>
      <p:sp>
        <p:nvSpPr>
          <p:cNvPr id="2" name="object 2">
            <a:extLst>
              <a:ext uri="{FF2B5EF4-FFF2-40B4-BE49-F238E27FC236}">
                <a16:creationId xmlns:a16="http://schemas.microsoft.com/office/drawing/2014/main" id="{DE25391C-2E0E-590D-B1DD-F4EF0D64753E}"/>
              </a:ext>
            </a:extLst>
          </p:cNvPr>
          <p:cNvSpPr/>
          <p:nvPr userDrawn="1"/>
        </p:nvSpPr>
        <p:spPr>
          <a:xfrm>
            <a:off x="4571504" y="945388"/>
            <a:ext cx="25400" cy="4495800"/>
          </a:xfrm>
          <a:custGeom>
            <a:avLst/>
            <a:gdLst/>
            <a:ahLst/>
            <a:cxnLst/>
            <a:rect l="l" t="t" r="r" b="b"/>
            <a:pathLst>
              <a:path w="25400" h="4495800">
                <a:moveTo>
                  <a:pt x="25400" y="0"/>
                </a:moveTo>
                <a:lnTo>
                  <a:pt x="0" y="0"/>
                </a:lnTo>
                <a:lnTo>
                  <a:pt x="0" y="4495228"/>
                </a:lnTo>
                <a:lnTo>
                  <a:pt x="25400" y="4495228"/>
                </a:lnTo>
                <a:lnTo>
                  <a:pt x="25400" y="0"/>
                </a:lnTo>
                <a:close/>
              </a:path>
            </a:pathLst>
          </a:custGeom>
          <a:solidFill>
            <a:srgbClr val="0081CC"/>
          </a:solidFill>
        </p:spPr>
        <p:txBody>
          <a:bodyPr wrap="square" lIns="0" tIns="0" rIns="0" bIns="0" rtlCol="0"/>
          <a:lstStyle/>
          <a:p>
            <a:endParaRPr/>
          </a:p>
        </p:txBody>
      </p:sp>
      <p:pic>
        <p:nvPicPr>
          <p:cNvPr id="3" name="object 3">
            <a:extLst>
              <a:ext uri="{FF2B5EF4-FFF2-40B4-BE49-F238E27FC236}">
                <a16:creationId xmlns:a16="http://schemas.microsoft.com/office/drawing/2014/main" id="{CE2DDE68-6F47-F483-0E3E-AC7D21CCD86A}"/>
              </a:ext>
            </a:extLst>
          </p:cNvPr>
          <p:cNvPicPr/>
          <p:nvPr userDrawn="1"/>
        </p:nvPicPr>
        <p:blipFill>
          <a:blip r:embed="rId2" cstate="print"/>
          <a:stretch>
            <a:fillRect/>
          </a:stretch>
        </p:blipFill>
        <p:spPr>
          <a:xfrm>
            <a:off x="0" y="945387"/>
            <a:ext cx="813371" cy="4495228"/>
          </a:xfrm>
          <a:prstGeom prst="rect">
            <a:avLst/>
          </a:prstGeom>
        </p:spPr>
      </p:pic>
    </p:spTree>
    <p:extLst>
      <p:ext uri="{BB962C8B-B14F-4D97-AF65-F5344CB8AC3E}">
        <p14:creationId xmlns:p14="http://schemas.microsoft.com/office/powerpoint/2010/main" val="2726118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_B">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0B28C733-ABC6-8325-278A-9873E4ADBEFC}"/>
              </a:ext>
            </a:extLst>
          </p:cNvPr>
          <p:cNvPicPr/>
          <p:nvPr userDrawn="1"/>
        </p:nvPicPr>
        <p:blipFill>
          <a:blip r:embed="rId2" cstate="print"/>
          <a:stretch>
            <a:fillRect/>
          </a:stretch>
        </p:blipFill>
        <p:spPr>
          <a:xfrm>
            <a:off x="813371" y="945387"/>
            <a:ext cx="3783533" cy="4495228"/>
          </a:xfrm>
          <a:prstGeom prst="rect">
            <a:avLst/>
          </a:prstGeom>
        </p:spPr>
      </p:pic>
      <p:sp>
        <p:nvSpPr>
          <p:cNvPr id="5" name="object 4">
            <a:extLst>
              <a:ext uri="{FF2B5EF4-FFF2-40B4-BE49-F238E27FC236}">
                <a16:creationId xmlns:a16="http://schemas.microsoft.com/office/drawing/2014/main" id="{F19F8921-59B8-9D74-7EA6-E2D97E6484C3}"/>
              </a:ext>
            </a:extLst>
          </p:cNvPr>
          <p:cNvSpPr/>
          <p:nvPr userDrawn="1"/>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sp>
        <p:nvSpPr>
          <p:cNvPr id="8" name="本文">
            <a:extLst>
              <a:ext uri="{FF2B5EF4-FFF2-40B4-BE49-F238E27FC236}">
                <a16:creationId xmlns:a16="http://schemas.microsoft.com/office/drawing/2014/main" id="{7BCA38F4-41BE-BFC8-F4B4-A11FEDE5F3C2}"/>
              </a:ext>
            </a:extLst>
          </p:cNvPr>
          <p:cNvSpPr>
            <a:spLocks noGrp="1"/>
          </p:cNvSpPr>
          <p:nvPr>
            <p:ph type="body" sz="quarter" idx="13" hasCustomPrompt="1"/>
          </p:nvPr>
        </p:nvSpPr>
        <p:spPr>
          <a:xfrm>
            <a:off x="4920016" y="945389"/>
            <a:ext cx="6293325" cy="4495800"/>
          </a:xfrm>
        </p:spPr>
        <p:txBody>
          <a:bodyPr>
            <a:noAutofit/>
          </a:bodyPr>
          <a:lstStyle>
            <a:lvl1pPr marL="357300" indent="-342900">
              <a:spcAft>
                <a:spcPts val="1000"/>
              </a:spcAft>
              <a:buFont typeface="+mj-lt"/>
              <a:buAutoNum type="arabicPeriod"/>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marL="8001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2pPr>
            <a:lvl3pPr marL="12573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3pPr>
            <a:lvl4pPr marL="17145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4pPr>
            <a:lvl5pPr marL="21717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7" name="タイトル">
            <a:extLst>
              <a:ext uri="{FF2B5EF4-FFF2-40B4-BE49-F238E27FC236}">
                <a16:creationId xmlns:a16="http://schemas.microsoft.com/office/drawing/2014/main" id="{DF6AC0A1-ECE4-EBF0-B1B7-1F8D9A99A296}"/>
              </a:ext>
            </a:extLst>
          </p:cNvPr>
          <p:cNvSpPr>
            <a:spLocks noGrp="1"/>
          </p:cNvSpPr>
          <p:nvPr>
            <p:ph type="title" hasCustomPrompt="1"/>
          </p:nvPr>
        </p:nvSpPr>
        <p:spPr>
          <a:xfrm>
            <a:off x="1208101" y="945388"/>
            <a:ext cx="2994506" cy="4495800"/>
          </a:xfrm>
        </p:spPr>
        <p:txBody>
          <a:bodyPr anchor="ctr" anchorCtr="1">
            <a:noAutofit/>
          </a:bodyPr>
          <a:lstStyle>
            <a:lvl1pPr algn="ctr">
              <a:defRPr sz="2400" b="1" i="0" spc="0" baseline="0">
                <a:solidFill>
                  <a:schemeClr val="bg1"/>
                </a:solidFill>
                <a:latin typeface="Segoe UI" panose="020B0502040204020203" pitchFamily="34" charset="0"/>
                <a:ea typeface="Meiryo UI" panose="020B0604030504040204" pitchFamily="34" charset="-128"/>
                <a:cs typeface="Segoe UI" panose="020B0502040204020203" pitchFamily="34" charset="0"/>
              </a:defRPr>
            </a:lvl1pPr>
          </a:lstStyle>
          <a:p>
            <a:r>
              <a:rPr kumimoji="1" lang="en-US" altLang="ja-JP"/>
              <a:t>Title text</a:t>
            </a:r>
            <a:endParaRPr kumimoji="1" lang="ja-JP" altLang="en-US"/>
          </a:p>
        </p:txBody>
      </p:sp>
    </p:spTree>
    <p:extLst>
      <p:ext uri="{BB962C8B-B14F-4D97-AF65-F5344CB8AC3E}">
        <p14:creationId xmlns:p14="http://schemas.microsoft.com/office/powerpoint/2010/main" val="2560178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de Cover_A">
    <p:spTree>
      <p:nvGrpSpPr>
        <p:cNvPr id="1" name=""/>
        <p:cNvGrpSpPr/>
        <p:nvPr/>
      </p:nvGrpSpPr>
      <p:grpSpPr>
        <a:xfrm>
          <a:off x="0" y="0"/>
          <a:ext cx="0" cy="0"/>
          <a:chOff x="0" y="0"/>
          <a:chExt cx="0" cy="0"/>
        </a:xfrm>
      </p:grpSpPr>
      <p:sp>
        <p:nvSpPr>
          <p:cNvPr id="7" name="タイトル">
            <a:extLst>
              <a:ext uri="{FF2B5EF4-FFF2-40B4-BE49-F238E27FC236}">
                <a16:creationId xmlns:a16="http://schemas.microsoft.com/office/drawing/2014/main" id="{DF6AC0A1-ECE4-EBF0-B1B7-1F8D9A99A296}"/>
              </a:ext>
            </a:extLst>
          </p:cNvPr>
          <p:cNvSpPr>
            <a:spLocks noGrp="1"/>
          </p:cNvSpPr>
          <p:nvPr>
            <p:ph type="title" hasCustomPrompt="1"/>
          </p:nvPr>
        </p:nvSpPr>
        <p:spPr>
          <a:xfrm>
            <a:off x="1194371" y="970788"/>
            <a:ext cx="4648200" cy="4445000"/>
          </a:xfrm>
        </p:spPr>
        <p:txBody>
          <a:bodyPr anchor="ctr" anchorCtr="0">
            <a:noAutofit/>
          </a:bodyPr>
          <a:lstStyle>
            <a:lvl1pPr algn="l">
              <a:defRPr sz="2400" b="1" i="0" spc="0" baseline="0">
                <a:solidFill>
                  <a:schemeClr val="tx2"/>
                </a:solidFill>
                <a:latin typeface="Segoe UI" panose="020B0502040204020203" pitchFamily="34" charset="0"/>
                <a:ea typeface="Meiryo UI" panose="020B0604030504040204" pitchFamily="34" charset="-128"/>
                <a:cs typeface="Segoe UI" panose="020B0502040204020203" pitchFamily="34" charset="0"/>
              </a:defRPr>
            </a:lvl1pPr>
          </a:lstStyle>
          <a:p>
            <a:r>
              <a:rPr kumimoji="1" lang="en-US" altLang="ja-JP"/>
              <a:t>Title text</a:t>
            </a:r>
            <a:endParaRPr kumimoji="1" lang="ja-JP" altLang="en-US"/>
          </a:p>
        </p:txBody>
      </p:sp>
      <p:pic>
        <p:nvPicPr>
          <p:cNvPr id="2" name="object 2">
            <a:extLst>
              <a:ext uri="{FF2B5EF4-FFF2-40B4-BE49-F238E27FC236}">
                <a16:creationId xmlns:a16="http://schemas.microsoft.com/office/drawing/2014/main" id="{D20D6696-DEC6-B40B-1340-62FFF1847061}"/>
              </a:ext>
            </a:extLst>
          </p:cNvPr>
          <p:cNvPicPr/>
          <p:nvPr userDrawn="1"/>
        </p:nvPicPr>
        <p:blipFill>
          <a:blip r:embed="rId2" cstate="print"/>
          <a:stretch>
            <a:fillRect/>
          </a:stretch>
        </p:blipFill>
        <p:spPr>
          <a:xfrm>
            <a:off x="0" y="945387"/>
            <a:ext cx="813371" cy="4495228"/>
          </a:xfrm>
          <a:prstGeom prst="rect">
            <a:avLst/>
          </a:prstGeom>
        </p:spPr>
      </p:pic>
      <p:sp>
        <p:nvSpPr>
          <p:cNvPr id="3" name="object 3">
            <a:extLst>
              <a:ext uri="{FF2B5EF4-FFF2-40B4-BE49-F238E27FC236}">
                <a16:creationId xmlns:a16="http://schemas.microsoft.com/office/drawing/2014/main" id="{22D38394-0E9B-BF4A-F9EA-2A49C3D1BFF6}"/>
              </a:ext>
            </a:extLst>
          </p:cNvPr>
          <p:cNvSpPr/>
          <p:nvPr userDrawn="1"/>
        </p:nvSpPr>
        <p:spPr>
          <a:xfrm>
            <a:off x="1194371" y="945388"/>
            <a:ext cx="4648200" cy="25400"/>
          </a:xfrm>
          <a:custGeom>
            <a:avLst/>
            <a:gdLst/>
            <a:ahLst/>
            <a:cxnLst/>
            <a:rect l="l" t="t" r="r" b="b"/>
            <a:pathLst>
              <a:path w="4648200" h="25400">
                <a:moveTo>
                  <a:pt x="4647628" y="0"/>
                </a:moveTo>
                <a:lnTo>
                  <a:pt x="0" y="0"/>
                </a:lnTo>
                <a:lnTo>
                  <a:pt x="0" y="25400"/>
                </a:lnTo>
                <a:lnTo>
                  <a:pt x="4647628" y="25400"/>
                </a:lnTo>
                <a:lnTo>
                  <a:pt x="4647628" y="0"/>
                </a:lnTo>
                <a:close/>
              </a:path>
            </a:pathLst>
          </a:custGeom>
          <a:solidFill>
            <a:srgbClr val="0081CC"/>
          </a:solidFill>
        </p:spPr>
        <p:txBody>
          <a:bodyPr wrap="square" lIns="0" tIns="0" rIns="0" bIns="0" rtlCol="0"/>
          <a:lstStyle/>
          <a:p>
            <a:endParaRPr/>
          </a:p>
        </p:txBody>
      </p:sp>
      <p:sp>
        <p:nvSpPr>
          <p:cNvPr id="4" name="object 4">
            <a:extLst>
              <a:ext uri="{FF2B5EF4-FFF2-40B4-BE49-F238E27FC236}">
                <a16:creationId xmlns:a16="http://schemas.microsoft.com/office/drawing/2014/main" id="{6F93204D-81CD-E3F0-78BB-3A14A5816653}"/>
              </a:ext>
            </a:extLst>
          </p:cNvPr>
          <p:cNvSpPr/>
          <p:nvPr userDrawn="1"/>
        </p:nvSpPr>
        <p:spPr>
          <a:xfrm>
            <a:off x="1194371" y="5415216"/>
            <a:ext cx="4648200" cy="25400"/>
          </a:xfrm>
          <a:custGeom>
            <a:avLst/>
            <a:gdLst/>
            <a:ahLst/>
            <a:cxnLst/>
            <a:rect l="l" t="t" r="r" b="b"/>
            <a:pathLst>
              <a:path w="4648200" h="25400">
                <a:moveTo>
                  <a:pt x="4647628" y="0"/>
                </a:moveTo>
                <a:lnTo>
                  <a:pt x="0" y="0"/>
                </a:lnTo>
                <a:lnTo>
                  <a:pt x="0" y="25400"/>
                </a:lnTo>
                <a:lnTo>
                  <a:pt x="4647628" y="25400"/>
                </a:lnTo>
                <a:lnTo>
                  <a:pt x="4647628" y="0"/>
                </a:lnTo>
                <a:close/>
              </a:path>
            </a:pathLst>
          </a:custGeom>
          <a:solidFill>
            <a:srgbClr val="0081CC"/>
          </a:solidFill>
        </p:spPr>
        <p:txBody>
          <a:bodyPr wrap="square" lIns="0" tIns="0" rIns="0" bIns="0" rtlCol="0"/>
          <a:lstStyle/>
          <a:p>
            <a:endParaRPr/>
          </a:p>
        </p:txBody>
      </p:sp>
    </p:spTree>
    <p:extLst>
      <p:ext uri="{BB962C8B-B14F-4D97-AF65-F5344CB8AC3E}">
        <p14:creationId xmlns:p14="http://schemas.microsoft.com/office/powerpoint/2010/main" val="2923259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ide Cover_B">
    <p:spTree>
      <p:nvGrpSpPr>
        <p:cNvPr id="1" name=""/>
        <p:cNvGrpSpPr/>
        <p:nvPr/>
      </p:nvGrpSpPr>
      <p:grpSpPr>
        <a:xfrm>
          <a:off x="0" y="0"/>
          <a:ext cx="0" cy="0"/>
          <a:chOff x="0" y="0"/>
          <a:chExt cx="0" cy="0"/>
        </a:xfrm>
      </p:grpSpPr>
      <p:pic>
        <p:nvPicPr>
          <p:cNvPr id="6" name="object 3">
            <a:extLst>
              <a:ext uri="{FF2B5EF4-FFF2-40B4-BE49-F238E27FC236}">
                <a16:creationId xmlns:a16="http://schemas.microsoft.com/office/drawing/2014/main" id="{7325A044-816D-2FDA-8C50-81FD82FC2932}"/>
              </a:ext>
            </a:extLst>
          </p:cNvPr>
          <p:cNvPicPr/>
          <p:nvPr userDrawn="1"/>
        </p:nvPicPr>
        <p:blipFill>
          <a:blip r:embed="rId2" cstate="print"/>
          <a:stretch>
            <a:fillRect/>
          </a:stretch>
        </p:blipFill>
        <p:spPr>
          <a:xfrm>
            <a:off x="813371" y="945388"/>
            <a:ext cx="5028628" cy="4495228"/>
          </a:xfrm>
          <a:prstGeom prst="rect">
            <a:avLst/>
          </a:prstGeom>
        </p:spPr>
      </p:pic>
      <p:sp>
        <p:nvSpPr>
          <p:cNvPr id="8" name="object 4">
            <a:extLst>
              <a:ext uri="{FF2B5EF4-FFF2-40B4-BE49-F238E27FC236}">
                <a16:creationId xmlns:a16="http://schemas.microsoft.com/office/drawing/2014/main" id="{E1A8333A-10C5-504F-0104-3B6A5E91ADDA}"/>
              </a:ext>
            </a:extLst>
          </p:cNvPr>
          <p:cNvSpPr/>
          <p:nvPr userDrawn="1"/>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sp>
        <p:nvSpPr>
          <p:cNvPr id="7" name="タイトル">
            <a:extLst>
              <a:ext uri="{FF2B5EF4-FFF2-40B4-BE49-F238E27FC236}">
                <a16:creationId xmlns:a16="http://schemas.microsoft.com/office/drawing/2014/main" id="{DF6AC0A1-ECE4-EBF0-B1B7-1F8D9A99A296}"/>
              </a:ext>
            </a:extLst>
          </p:cNvPr>
          <p:cNvSpPr>
            <a:spLocks noGrp="1"/>
          </p:cNvSpPr>
          <p:nvPr>
            <p:ph type="title" hasCustomPrompt="1"/>
          </p:nvPr>
        </p:nvSpPr>
        <p:spPr>
          <a:xfrm>
            <a:off x="1194371" y="970788"/>
            <a:ext cx="4266913" cy="4445000"/>
          </a:xfrm>
        </p:spPr>
        <p:txBody>
          <a:bodyPr anchor="ctr" anchorCtr="0">
            <a:noAutofit/>
          </a:bodyPr>
          <a:lstStyle>
            <a:lvl1pPr algn="l">
              <a:defRPr sz="2400" b="1" i="0" spc="0" baseline="0">
                <a:solidFill>
                  <a:schemeClr val="bg1"/>
                </a:solidFill>
                <a:latin typeface="Segoe UI" panose="020B0502040204020203" pitchFamily="34" charset="0"/>
                <a:ea typeface="Meiryo UI" panose="020B0604030504040204" pitchFamily="34" charset="-128"/>
                <a:cs typeface="Segoe UI" panose="020B0502040204020203" pitchFamily="34" charset="0"/>
              </a:defRPr>
            </a:lvl1pPr>
          </a:lstStyle>
          <a:p>
            <a:r>
              <a:rPr kumimoji="1" lang="en-US" altLang="ja-JP"/>
              <a:t>Title text</a:t>
            </a:r>
            <a:endParaRPr kumimoji="1" lang="ja-JP" altLang="en-US"/>
          </a:p>
        </p:txBody>
      </p:sp>
    </p:spTree>
    <p:extLst>
      <p:ext uri="{BB962C8B-B14F-4D97-AF65-F5344CB8AC3E}">
        <p14:creationId xmlns:p14="http://schemas.microsoft.com/office/powerpoint/2010/main" val="92343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表紙_B">
    <p:spTree>
      <p:nvGrpSpPr>
        <p:cNvPr id="1" name=""/>
        <p:cNvGrpSpPr/>
        <p:nvPr/>
      </p:nvGrpSpPr>
      <p:grpSpPr>
        <a:xfrm>
          <a:off x="0" y="0"/>
          <a:ext cx="0" cy="0"/>
          <a:chOff x="0" y="0"/>
          <a:chExt cx="0" cy="0"/>
        </a:xfrm>
      </p:grpSpPr>
      <p:grpSp>
        <p:nvGrpSpPr>
          <p:cNvPr id="6" name="object 2">
            <a:extLst>
              <a:ext uri="{FF2B5EF4-FFF2-40B4-BE49-F238E27FC236}">
                <a16:creationId xmlns:a16="http://schemas.microsoft.com/office/drawing/2014/main" id="{8416DBE6-0C4F-B18F-1C57-B9A6CF3B1CF4}"/>
              </a:ext>
            </a:extLst>
          </p:cNvPr>
          <p:cNvGrpSpPr/>
          <p:nvPr userDrawn="1"/>
        </p:nvGrpSpPr>
        <p:grpSpPr>
          <a:xfrm>
            <a:off x="0" y="945388"/>
            <a:ext cx="5842000" cy="4495800"/>
            <a:chOff x="0" y="945388"/>
            <a:chExt cx="5842000" cy="4495800"/>
          </a:xfrm>
        </p:grpSpPr>
        <p:pic>
          <p:nvPicPr>
            <p:cNvPr id="8" name="object 3">
              <a:extLst>
                <a:ext uri="{FF2B5EF4-FFF2-40B4-BE49-F238E27FC236}">
                  <a16:creationId xmlns:a16="http://schemas.microsoft.com/office/drawing/2014/main" id="{57C06617-46E5-D9A5-3223-CA2B04A5F41F}"/>
                </a:ext>
              </a:extLst>
            </p:cNvPr>
            <p:cNvPicPr/>
            <p:nvPr/>
          </p:nvPicPr>
          <p:blipFill>
            <a:blip r:embed="rId2" cstate="print"/>
            <a:stretch>
              <a:fillRect/>
            </a:stretch>
          </p:blipFill>
          <p:spPr>
            <a:xfrm>
              <a:off x="813371" y="945388"/>
              <a:ext cx="5028628" cy="4495228"/>
            </a:xfrm>
            <a:prstGeom prst="rect">
              <a:avLst/>
            </a:prstGeom>
          </p:spPr>
        </p:pic>
        <p:sp>
          <p:nvSpPr>
            <p:cNvPr id="9" name="object 4">
              <a:extLst>
                <a:ext uri="{FF2B5EF4-FFF2-40B4-BE49-F238E27FC236}">
                  <a16:creationId xmlns:a16="http://schemas.microsoft.com/office/drawing/2014/main" id="{CECB6D33-678B-C3D2-B22A-CF9280FAEF67}"/>
                </a:ext>
              </a:extLst>
            </p:cNvPr>
            <p:cNvSpPr/>
            <p:nvPr/>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grpSp>
      <p:pic>
        <p:nvPicPr>
          <p:cNvPr id="4" name="object 3">
            <a:extLst>
              <a:ext uri="{FF2B5EF4-FFF2-40B4-BE49-F238E27FC236}">
                <a16:creationId xmlns:a16="http://schemas.microsoft.com/office/drawing/2014/main" id="{3DF2DCA4-7047-1011-AB3A-B01B6D8D161F}"/>
              </a:ext>
            </a:extLst>
          </p:cNvPr>
          <p:cNvPicPr/>
          <p:nvPr userDrawn="1"/>
        </p:nvPicPr>
        <p:blipFill>
          <a:blip r:embed="rId3" cstate="print"/>
          <a:stretch>
            <a:fillRect/>
          </a:stretch>
        </p:blipFill>
        <p:spPr>
          <a:xfrm>
            <a:off x="0" y="945387"/>
            <a:ext cx="5842000" cy="4495228"/>
          </a:xfrm>
          <a:prstGeom prst="rect">
            <a:avLst/>
          </a:prstGeom>
        </p:spPr>
      </p:pic>
      <p:sp>
        <p:nvSpPr>
          <p:cNvPr id="5" name="object 4">
            <a:extLst>
              <a:ext uri="{FF2B5EF4-FFF2-40B4-BE49-F238E27FC236}">
                <a16:creationId xmlns:a16="http://schemas.microsoft.com/office/drawing/2014/main" id="{164F495E-B385-662B-9FDE-54599DDFE214}"/>
              </a:ext>
            </a:extLst>
          </p:cNvPr>
          <p:cNvSpPr/>
          <p:nvPr userDrawn="1"/>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sp>
        <p:nvSpPr>
          <p:cNvPr id="16" name="名前">
            <a:extLst>
              <a:ext uri="{FF2B5EF4-FFF2-40B4-BE49-F238E27FC236}">
                <a16:creationId xmlns:a16="http://schemas.microsoft.com/office/drawing/2014/main" id="{43018499-C620-465D-9DB6-E8E69535AC88}"/>
              </a:ext>
            </a:extLst>
          </p:cNvPr>
          <p:cNvSpPr>
            <a:spLocks noGrp="1"/>
          </p:cNvSpPr>
          <p:nvPr>
            <p:ph type="body" sz="quarter" idx="13" hasCustomPrompt="1"/>
          </p:nvPr>
        </p:nvSpPr>
        <p:spPr>
          <a:xfrm>
            <a:off x="1684563" y="4021027"/>
            <a:ext cx="3286760" cy="214098"/>
          </a:xfrm>
        </p:spPr>
        <p:txBody>
          <a:bodyPr/>
          <a:lstStyle>
            <a:lvl1pPr algn="ctr">
              <a:defRPr sz="1200" b="0" i="0" baseline="0">
                <a:solidFill>
                  <a:schemeClr val="bg1"/>
                </a:solidFill>
                <a:latin typeface="Segoe UI" panose="020B0502040204020203" pitchFamily="34" charset="0"/>
                <a:ea typeface="Meiryo UI" panose="020B0604030504040204" pitchFamily="34" charset="-128"/>
              </a:defRPr>
            </a:lvl1pPr>
          </a:lstStyle>
          <a:p>
            <a:pPr lvl="0"/>
            <a:r>
              <a:rPr kumimoji="1" lang="ja-JP" altLang="en-US"/>
              <a:t>（役職）氏名</a:t>
            </a:r>
          </a:p>
        </p:txBody>
      </p:sp>
      <p:sp>
        <p:nvSpPr>
          <p:cNvPr id="15" name="部署">
            <a:extLst>
              <a:ext uri="{FF2B5EF4-FFF2-40B4-BE49-F238E27FC236}">
                <a16:creationId xmlns:a16="http://schemas.microsoft.com/office/drawing/2014/main" id="{5A4C3E20-A39C-6AE5-0144-B24CDF210178}"/>
              </a:ext>
            </a:extLst>
          </p:cNvPr>
          <p:cNvSpPr>
            <a:spLocks noGrp="1"/>
          </p:cNvSpPr>
          <p:nvPr>
            <p:ph type="body" sz="quarter" idx="12" hasCustomPrompt="1"/>
          </p:nvPr>
        </p:nvSpPr>
        <p:spPr>
          <a:xfrm>
            <a:off x="1684563" y="3785903"/>
            <a:ext cx="3286760" cy="214098"/>
          </a:xfrm>
        </p:spPr>
        <p:txBody>
          <a:bodyPr/>
          <a:lstStyle>
            <a:lvl1pPr algn="ctr">
              <a:defRPr sz="1200" b="0" i="0" baseline="0">
                <a:solidFill>
                  <a:schemeClr val="bg1"/>
                </a:solidFill>
                <a:latin typeface="Segoe UI" panose="020B0502040204020203" pitchFamily="34" charset="0"/>
                <a:ea typeface="Meiryo UI" panose="020B0604030504040204" pitchFamily="34" charset="-128"/>
              </a:defRPr>
            </a:lvl1pPr>
          </a:lstStyle>
          <a:p>
            <a:pPr lvl="0"/>
            <a:r>
              <a:rPr kumimoji="1" lang="en-US" altLang="ja-JP"/>
              <a:t>XX</a:t>
            </a:r>
            <a:r>
              <a:rPr kumimoji="1" lang="ja-JP" altLang="en-US"/>
              <a:t>本部　</a:t>
            </a:r>
            <a:r>
              <a:rPr kumimoji="1" lang="en-US" altLang="ja-JP"/>
              <a:t>XX</a:t>
            </a:r>
            <a:r>
              <a:rPr kumimoji="1" lang="ja-JP" altLang="en-US"/>
              <a:t>部　</a:t>
            </a:r>
            <a:r>
              <a:rPr kumimoji="1" lang="en-US" altLang="ja-JP"/>
              <a:t>XX</a:t>
            </a:r>
            <a:r>
              <a:rPr kumimoji="1" lang="ja-JP" altLang="en-US"/>
              <a:t>グループ</a:t>
            </a:r>
          </a:p>
        </p:txBody>
      </p:sp>
      <p:sp>
        <p:nvSpPr>
          <p:cNvPr id="14" name="日付">
            <a:extLst>
              <a:ext uri="{FF2B5EF4-FFF2-40B4-BE49-F238E27FC236}">
                <a16:creationId xmlns:a16="http://schemas.microsoft.com/office/drawing/2014/main" id="{2F5D6FEF-12D6-0AA9-B3B8-8DCB7AB20E7E}"/>
              </a:ext>
            </a:extLst>
          </p:cNvPr>
          <p:cNvSpPr>
            <a:spLocks noGrp="1"/>
          </p:cNvSpPr>
          <p:nvPr>
            <p:ph type="body" sz="quarter" idx="11" hasCustomPrompt="1"/>
          </p:nvPr>
        </p:nvSpPr>
        <p:spPr>
          <a:xfrm>
            <a:off x="1684564" y="3604459"/>
            <a:ext cx="3286760" cy="147284"/>
          </a:xfrm>
        </p:spPr>
        <p:txBody>
          <a:bodyPr/>
          <a:lstStyle>
            <a:lvl1pPr algn="ctr">
              <a:defRPr sz="800" b="0" i="0" spc="0" baseline="0">
                <a:solidFill>
                  <a:schemeClr val="bg1"/>
                </a:solidFill>
                <a:latin typeface="Segoe UI" panose="020B0502040204020203" pitchFamily="34" charset="0"/>
                <a:ea typeface="Meiryo UI" panose="020B0604030504040204" pitchFamily="50" charset="-128"/>
                <a:cs typeface="Segoe UI" panose="020B0502040204020203" pitchFamily="34" charset="0"/>
              </a:defRPr>
            </a:lvl1pPr>
            <a:lvl2pPr algn="ctr">
              <a:defRPr sz="800" b="0" i="0">
                <a:solidFill>
                  <a:schemeClr val="bg1"/>
                </a:solidFill>
                <a:latin typeface="Arial" panose="020B0604020202020204" pitchFamily="34" charset="0"/>
                <a:cs typeface="Arial" panose="020B0604020202020204" pitchFamily="34" charset="0"/>
              </a:defRPr>
            </a:lvl2pPr>
            <a:lvl3pPr algn="ctr">
              <a:defRPr sz="800" b="0" i="0">
                <a:solidFill>
                  <a:schemeClr val="bg1"/>
                </a:solidFill>
                <a:latin typeface="Arial" panose="020B0604020202020204" pitchFamily="34" charset="0"/>
                <a:cs typeface="Arial" panose="020B0604020202020204" pitchFamily="34" charset="0"/>
              </a:defRPr>
            </a:lvl3pPr>
            <a:lvl4pPr algn="ctr">
              <a:defRPr sz="800" b="0" i="0">
                <a:solidFill>
                  <a:schemeClr val="bg1"/>
                </a:solidFill>
                <a:latin typeface="Arial" panose="020B0604020202020204" pitchFamily="34" charset="0"/>
                <a:cs typeface="Arial" panose="020B0604020202020204" pitchFamily="34" charset="0"/>
              </a:defRPr>
            </a:lvl4pPr>
            <a:lvl5pPr algn="ctr">
              <a:defRPr sz="800" b="0" i="0">
                <a:solidFill>
                  <a:schemeClr val="bg1"/>
                </a:solidFill>
                <a:latin typeface="Arial" panose="020B0604020202020204" pitchFamily="34" charset="0"/>
                <a:cs typeface="Arial" panose="020B0604020202020204" pitchFamily="34" charset="0"/>
              </a:defRPr>
            </a:lvl5pPr>
          </a:lstStyle>
          <a:p>
            <a:pPr lvl="0"/>
            <a:r>
              <a:rPr kumimoji="1" lang="en-US" altLang="ja-JP"/>
              <a:t>2024/00/00</a:t>
            </a:r>
            <a:endParaRPr kumimoji="1" lang="ja-JP" altLang="en-US"/>
          </a:p>
        </p:txBody>
      </p:sp>
      <p:sp>
        <p:nvSpPr>
          <p:cNvPr id="7" name="メインタイトル">
            <a:extLst>
              <a:ext uri="{FF2B5EF4-FFF2-40B4-BE49-F238E27FC236}">
                <a16:creationId xmlns:a16="http://schemas.microsoft.com/office/drawing/2014/main" id="{09ECA78D-08B5-DCBE-DF4E-62A668CC3311}"/>
              </a:ext>
            </a:extLst>
          </p:cNvPr>
          <p:cNvSpPr>
            <a:spLocks noGrp="1"/>
          </p:cNvSpPr>
          <p:nvPr>
            <p:ph type="title"/>
          </p:nvPr>
        </p:nvSpPr>
        <p:spPr>
          <a:xfrm>
            <a:off x="1684564" y="1742505"/>
            <a:ext cx="3286760" cy="1604223"/>
          </a:xfrm>
        </p:spPr>
        <p:txBody>
          <a:bodyPr anchor="ctr" anchorCtr="1">
            <a:noAutofit/>
          </a:bodyPr>
          <a:lstStyle>
            <a:lvl1pPr algn="ctr">
              <a:defRPr sz="2350" b="1" i="0" baseline="0">
                <a:solidFill>
                  <a:schemeClr val="bg1"/>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
        <p:nvSpPr>
          <p:cNvPr id="13" name="サブタイトル">
            <a:extLst>
              <a:ext uri="{FF2B5EF4-FFF2-40B4-BE49-F238E27FC236}">
                <a16:creationId xmlns:a16="http://schemas.microsoft.com/office/drawing/2014/main" id="{44D4296A-6987-C785-337C-072DCB78B5D9}"/>
              </a:ext>
            </a:extLst>
          </p:cNvPr>
          <p:cNvSpPr>
            <a:spLocks noGrp="1"/>
          </p:cNvSpPr>
          <p:nvPr>
            <p:ph type="body" sz="quarter" idx="10"/>
          </p:nvPr>
        </p:nvSpPr>
        <p:spPr>
          <a:xfrm>
            <a:off x="1684565" y="1299248"/>
            <a:ext cx="3286759" cy="279049"/>
          </a:xfrm>
        </p:spPr>
        <p:txBody>
          <a:bodyPr>
            <a:noAutofit/>
          </a:bodyPr>
          <a:lstStyle>
            <a:lvl1pPr algn="ctr">
              <a:defRPr sz="1500" b="0" i="0" baseline="0">
                <a:solidFill>
                  <a:schemeClr val="bg1"/>
                </a:solidFill>
                <a:latin typeface="Segoe UI" panose="020B0502040204020203" pitchFamily="34" charset="0"/>
                <a:ea typeface="Meiryo UI" panose="020B0604030504040204" pitchFamily="34" charset="-128"/>
              </a:defRPr>
            </a:lvl1pPr>
            <a:lvl2pPr algn="ctr">
              <a:defRPr sz="1500">
                <a:solidFill>
                  <a:schemeClr val="bg1"/>
                </a:solidFill>
              </a:defRPr>
            </a:lvl2pPr>
            <a:lvl3pPr algn="ctr">
              <a:defRPr sz="1500">
                <a:solidFill>
                  <a:schemeClr val="bg1"/>
                </a:solidFill>
              </a:defRPr>
            </a:lvl3pPr>
            <a:lvl4pPr algn="ctr">
              <a:defRPr sz="1500">
                <a:solidFill>
                  <a:schemeClr val="bg1"/>
                </a:solidFill>
              </a:defRPr>
            </a:lvl4pPr>
            <a:lvl5pPr algn="ctr">
              <a:defRPr sz="1500">
                <a:solidFill>
                  <a:schemeClr val="bg1"/>
                </a:solidFill>
              </a:defRPr>
            </a:lvl5pPr>
          </a:lstStyle>
          <a:p>
            <a:pPr lvl="0"/>
            <a:r>
              <a:rPr kumimoji="1" lang="ja-JP" altLang="en-US"/>
              <a:t>マスター テキストの書式設定</a:t>
            </a:r>
          </a:p>
        </p:txBody>
      </p:sp>
      <p:sp>
        <p:nvSpPr>
          <p:cNvPr id="11" name="object 13">
            <a:extLst>
              <a:ext uri="{FF2B5EF4-FFF2-40B4-BE49-F238E27FC236}">
                <a16:creationId xmlns:a16="http://schemas.microsoft.com/office/drawing/2014/main" id="{3FB4366F-D449-8B34-DC04-2022D1832753}"/>
              </a:ext>
            </a:extLst>
          </p:cNvPr>
          <p:cNvSpPr/>
          <p:nvPr userDrawn="1"/>
        </p:nvSpPr>
        <p:spPr>
          <a:xfrm>
            <a:off x="1684564" y="3346743"/>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sp>
        <p:nvSpPr>
          <p:cNvPr id="12" name="object 12">
            <a:extLst>
              <a:ext uri="{FF2B5EF4-FFF2-40B4-BE49-F238E27FC236}">
                <a16:creationId xmlns:a16="http://schemas.microsoft.com/office/drawing/2014/main" id="{047A8F08-C9B5-B681-AE6A-B3501DBCC587}"/>
              </a:ext>
            </a:extLst>
          </p:cNvPr>
          <p:cNvSpPr/>
          <p:nvPr userDrawn="1"/>
        </p:nvSpPr>
        <p:spPr>
          <a:xfrm>
            <a:off x="1684564" y="1742505"/>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pic>
        <p:nvPicPr>
          <p:cNvPr id="20" name="グラフィックス 19">
            <a:extLst>
              <a:ext uri="{FF2B5EF4-FFF2-40B4-BE49-F238E27FC236}">
                <a16:creationId xmlns:a16="http://schemas.microsoft.com/office/drawing/2014/main" id="{B2CCB56A-142B-7BAE-85CC-26B03FD1A7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20546" y="4526353"/>
            <a:ext cx="1014794" cy="537401"/>
          </a:xfrm>
          <a:prstGeom prst="rect">
            <a:avLst/>
          </a:prstGeom>
        </p:spPr>
      </p:pic>
      <p:grpSp>
        <p:nvGrpSpPr>
          <p:cNvPr id="2" name="グループ化 1">
            <a:extLst>
              <a:ext uri="{FF2B5EF4-FFF2-40B4-BE49-F238E27FC236}">
                <a16:creationId xmlns:a16="http://schemas.microsoft.com/office/drawing/2014/main" id="{315052C3-974E-716F-D505-8FE28A1989D6}"/>
              </a:ext>
            </a:extLst>
          </p:cNvPr>
          <p:cNvGrpSpPr/>
          <p:nvPr userDrawn="1"/>
        </p:nvGrpSpPr>
        <p:grpSpPr>
          <a:xfrm>
            <a:off x="0" y="6375766"/>
            <a:ext cx="12192000" cy="482233"/>
            <a:chOff x="0" y="6375766"/>
            <a:chExt cx="12192000" cy="482233"/>
          </a:xfrm>
        </p:grpSpPr>
        <p:pic>
          <p:nvPicPr>
            <p:cNvPr id="10" name="図 9">
              <a:extLst>
                <a:ext uri="{FF2B5EF4-FFF2-40B4-BE49-F238E27FC236}">
                  <a16:creationId xmlns:a16="http://schemas.microsoft.com/office/drawing/2014/main" id="{84992323-08F3-4B04-E812-6B8A8EF1B394}"/>
                </a:ext>
              </a:extLst>
            </p:cNvPr>
            <p:cNvPicPr>
              <a:picLocks noChangeAspect="1"/>
            </p:cNvPicPr>
            <p:nvPr userDrawn="1"/>
          </p:nvPicPr>
          <p:blipFill>
            <a:blip r:embed="rId6">
              <a:extLst>
                <a:ext uri="{28A0092B-C50C-407E-A947-70E740481C1C}">
                  <a14:useLocalDpi xmlns:a14="http://schemas.microsoft.com/office/drawing/2010/main" val="0"/>
                </a:ext>
              </a:extLst>
            </a:blip>
            <a:srcRect b="77679"/>
            <a:stretch/>
          </p:blipFill>
          <p:spPr>
            <a:xfrm>
              <a:off x="0" y="6375766"/>
              <a:ext cx="12192000" cy="482233"/>
            </a:xfrm>
            <a:prstGeom prst="rect">
              <a:avLst/>
            </a:prstGeom>
          </p:spPr>
        </p:pic>
        <p:pic>
          <p:nvPicPr>
            <p:cNvPr id="17" name="グラフィックス 16">
              <a:extLst>
                <a:ext uri="{FF2B5EF4-FFF2-40B4-BE49-F238E27FC236}">
                  <a16:creationId xmlns:a16="http://schemas.microsoft.com/office/drawing/2014/main" id="{E78D63F6-FBC0-3E85-C42D-659CA4231B4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97005" y="6508380"/>
              <a:ext cx="2545080" cy="240792"/>
            </a:xfrm>
            <a:prstGeom prst="rect">
              <a:avLst/>
            </a:prstGeom>
          </p:spPr>
        </p:pic>
      </p:grpSp>
    </p:spTree>
    <p:extLst>
      <p:ext uri="{BB962C8B-B14F-4D97-AF65-F5344CB8AC3E}">
        <p14:creationId xmlns:p14="http://schemas.microsoft.com/office/powerpoint/2010/main" val="2504258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dy wirh Number_BAM">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5" name="本文">
            <a:extLst>
              <a:ext uri="{FF2B5EF4-FFF2-40B4-BE49-F238E27FC236}">
                <a16:creationId xmlns:a16="http://schemas.microsoft.com/office/drawing/2014/main" id="{A3306673-5D8E-18CA-35ED-26F0E7522503}"/>
              </a:ext>
            </a:extLst>
          </p:cNvPr>
          <p:cNvSpPr>
            <a:spLocks noGrp="1"/>
          </p:cNvSpPr>
          <p:nvPr>
            <p:ph type="body" sz="quarter" idx="11" hasCustomPrompt="1"/>
          </p:nvPr>
        </p:nvSpPr>
        <p:spPr>
          <a:xfrm>
            <a:off x="977900" y="1021361"/>
            <a:ext cx="10235442" cy="5166915"/>
          </a:xfrm>
        </p:spPr>
        <p:txBody>
          <a:bodyPr>
            <a:noAutofit/>
          </a:bodyPr>
          <a:lstStyle>
            <a:lvl1pPr>
              <a:lnSpc>
                <a:spcPct val="110000"/>
              </a:lnSpc>
              <a:spcAft>
                <a:spcPts val="500"/>
              </a:spcAft>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8" name="タイトル">
            <a:extLst>
              <a:ext uri="{FF2B5EF4-FFF2-40B4-BE49-F238E27FC236}">
                <a16:creationId xmlns:a16="http://schemas.microsoft.com/office/drawing/2014/main" id="{15CE4436-A8BD-3424-5B75-1ECBFCD1FF3D}"/>
              </a:ext>
            </a:extLst>
          </p:cNvPr>
          <p:cNvSpPr>
            <a:spLocks noGrp="1"/>
          </p:cNvSpPr>
          <p:nvPr>
            <p:ph type="title" hasCustomPrompt="1"/>
          </p:nvPr>
        </p:nvSpPr>
        <p:spPr>
          <a:xfrm>
            <a:off x="978658" y="275024"/>
            <a:ext cx="10230680" cy="323165"/>
          </a:xfrm>
        </p:spPr>
        <p:txBody>
          <a:bodyPr anchor="ctr" anchorCtr="0">
            <a:noAutofit/>
          </a:bodyPr>
          <a:lstStyle>
            <a:lvl1pPr>
              <a:defRPr sz="2100" b="1" i="0" spc="0" baseline="0">
                <a:solidFill>
                  <a:schemeClr val="tx2"/>
                </a:solidFill>
                <a:latin typeface="Segoe UI" panose="020B0502040204020203" pitchFamily="34" charset="0"/>
                <a:ea typeface="Yu Gothic" panose="020B0400000000000000" pitchFamily="34" charset="-128"/>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a:t>Title text</a:t>
            </a:r>
            <a:endParaRPr kumimoji="1" lang="ja-JP" altLang="en-US"/>
          </a:p>
        </p:txBody>
      </p:sp>
      <p:sp>
        <p:nvSpPr>
          <p:cNvPr id="2" name="ナンバー">
            <a:extLst>
              <a:ext uri="{FF2B5EF4-FFF2-40B4-BE49-F238E27FC236}">
                <a16:creationId xmlns:a16="http://schemas.microsoft.com/office/drawing/2014/main" id="{4151988A-B2B4-8AB6-7412-6920A9F45684}"/>
              </a:ext>
            </a:extLst>
          </p:cNvPr>
          <p:cNvSpPr>
            <a:spLocks noGrp="1"/>
          </p:cNvSpPr>
          <p:nvPr>
            <p:ph type="body" sz="quarter" idx="14" hasCustomPrompt="1"/>
          </p:nvPr>
        </p:nvSpPr>
        <p:spPr>
          <a:xfrm>
            <a:off x="-12300" y="120824"/>
            <a:ext cx="876299" cy="692497"/>
          </a:xfrm>
        </p:spPr>
        <p:txBody>
          <a:bodyPr/>
          <a:lstStyle>
            <a:lvl1pPr marL="14400" algn="ctr">
              <a:lnSpc>
                <a:spcPct val="100000"/>
              </a:lnSpc>
              <a:spcBef>
                <a:spcPts val="100"/>
              </a:spcBef>
              <a:spcAft>
                <a:spcPts val="0"/>
              </a:spcAft>
              <a:defRPr sz="4500" b="0" i="0">
                <a:solidFill>
                  <a:schemeClr val="accent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1</a:t>
            </a:r>
            <a:endParaRPr kumimoji="1" lang="ja-JP" altLang="en-US"/>
          </a:p>
        </p:txBody>
      </p:sp>
      <p:pic>
        <p:nvPicPr>
          <p:cNvPr id="3" name="BAM_LOGO" descr="アイコン&#10;&#10;自動的に生成された説明">
            <a:extLst>
              <a:ext uri="{FF2B5EF4-FFF2-40B4-BE49-F238E27FC236}">
                <a16:creationId xmlns:a16="http://schemas.microsoft.com/office/drawing/2014/main" id="{5F2F927B-C877-A947-2B15-3DE793A1AF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4100" y="0"/>
            <a:ext cx="977900" cy="889000"/>
          </a:xfrm>
          <a:prstGeom prst="rect">
            <a:avLst/>
          </a:prstGeom>
        </p:spPr>
      </p:pic>
    </p:spTree>
    <p:extLst>
      <p:ext uri="{BB962C8B-B14F-4D97-AF65-F5344CB8AC3E}">
        <p14:creationId xmlns:p14="http://schemas.microsoft.com/office/powerpoint/2010/main" val="14780430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dy with Number">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5" name="本文">
            <a:extLst>
              <a:ext uri="{FF2B5EF4-FFF2-40B4-BE49-F238E27FC236}">
                <a16:creationId xmlns:a16="http://schemas.microsoft.com/office/drawing/2014/main" id="{A3306673-5D8E-18CA-35ED-26F0E7522503}"/>
              </a:ext>
            </a:extLst>
          </p:cNvPr>
          <p:cNvSpPr>
            <a:spLocks noGrp="1"/>
          </p:cNvSpPr>
          <p:nvPr>
            <p:ph type="body" sz="quarter" idx="11" hasCustomPrompt="1"/>
          </p:nvPr>
        </p:nvSpPr>
        <p:spPr>
          <a:xfrm>
            <a:off x="977900" y="1021361"/>
            <a:ext cx="10235442" cy="5166915"/>
          </a:xfrm>
        </p:spPr>
        <p:txBody>
          <a:bodyPr>
            <a:noAutofit/>
          </a:bodyPr>
          <a:lstStyle>
            <a:lvl1pPr>
              <a:lnSpc>
                <a:spcPct val="110000"/>
              </a:lnSpc>
              <a:spcAft>
                <a:spcPts val="500"/>
              </a:spcAft>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8" name="タイトル">
            <a:extLst>
              <a:ext uri="{FF2B5EF4-FFF2-40B4-BE49-F238E27FC236}">
                <a16:creationId xmlns:a16="http://schemas.microsoft.com/office/drawing/2014/main" id="{15CE4436-A8BD-3424-5B75-1ECBFCD1FF3D}"/>
              </a:ext>
            </a:extLst>
          </p:cNvPr>
          <p:cNvSpPr>
            <a:spLocks noGrp="1"/>
          </p:cNvSpPr>
          <p:nvPr>
            <p:ph type="title" hasCustomPrompt="1"/>
          </p:nvPr>
        </p:nvSpPr>
        <p:spPr>
          <a:xfrm>
            <a:off x="978658" y="275024"/>
            <a:ext cx="10230680" cy="323165"/>
          </a:xfrm>
        </p:spPr>
        <p:txBody>
          <a:bodyPr anchor="ctr" anchorCtr="0">
            <a:noAutofit/>
          </a:bodyPr>
          <a:lstStyle>
            <a:lvl1pPr>
              <a:defRPr sz="2100" b="1" i="0" spc="0" baseline="0">
                <a:solidFill>
                  <a:schemeClr val="tx2"/>
                </a:solidFill>
                <a:latin typeface="Segoe UI" panose="020B0502040204020203" pitchFamily="34" charset="0"/>
                <a:ea typeface="Yu Gothic" panose="020B0400000000000000" pitchFamily="34" charset="-128"/>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a:t>Title text</a:t>
            </a:r>
            <a:endParaRPr kumimoji="1" lang="ja-JP" altLang="en-US"/>
          </a:p>
        </p:txBody>
      </p:sp>
      <p:sp>
        <p:nvSpPr>
          <p:cNvPr id="2" name="ナンバー">
            <a:extLst>
              <a:ext uri="{FF2B5EF4-FFF2-40B4-BE49-F238E27FC236}">
                <a16:creationId xmlns:a16="http://schemas.microsoft.com/office/drawing/2014/main" id="{4151988A-B2B4-8AB6-7412-6920A9F45684}"/>
              </a:ext>
            </a:extLst>
          </p:cNvPr>
          <p:cNvSpPr>
            <a:spLocks noGrp="1"/>
          </p:cNvSpPr>
          <p:nvPr>
            <p:ph type="body" sz="quarter" idx="14" hasCustomPrompt="1"/>
          </p:nvPr>
        </p:nvSpPr>
        <p:spPr>
          <a:xfrm>
            <a:off x="-12300" y="120824"/>
            <a:ext cx="876299" cy="692497"/>
          </a:xfrm>
        </p:spPr>
        <p:txBody>
          <a:bodyPr/>
          <a:lstStyle>
            <a:lvl1pPr marL="14400" algn="ctr">
              <a:lnSpc>
                <a:spcPct val="100000"/>
              </a:lnSpc>
              <a:spcBef>
                <a:spcPts val="100"/>
              </a:spcBef>
              <a:spcAft>
                <a:spcPts val="0"/>
              </a:spcAft>
              <a:defRPr sz="4500" b="0" i="0">
                <a:solidFill>
                  <a:schemeClr val="accent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1</a:t>
            </a:r>
            <a:endParaRPr kumimoji="1" lang="ja-JP" altLang="en-US"/>
          </a:p>
        </p:txBody>
      </p:sp>
    </p:spTree>
    <p:extLst>
      <p:ext uri="{BB962C8B-B14F-4D97-AF65-F5344CB8AC3E}">
        <p14:creationId xmlns:p14="http://schemas.microsoft.com/office/powerpoint/2010/main" val="2797403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dy_BAM">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 name="本文">
            <a:extLst>
              <a:ext uri="{FF2B5EF4-FFF2-40B4-BE49-F238E27FC236}">
                <a16:creationId xmlns:a16="http://schemas.microsoft.com/office/drawing/2014/main" id="{17CCF123-6C01-40BE-D981-AAD883DC8874}"/>
              </a:ext>
            </a:extLst>
          </p:cNvPr>
          <p:cNvSpPr>
            <a:spLocks noGrp="1"/>
          </p:cNvSpPr>
          <p:nvPr>
            <p:ph type="body" sz="quarter" idx="11" hasCustomPrompt="1"/>
          </p:nvPr>
        </p:nvSpPr>
        <p:spPr>
          <a:xfrm>
            <a:off x="977900" y="1021361"/>
            <a:ext cx="10235442" cy="5166915"/>
          </a:xfrm>
        </p:spPr>
        <p:txBody>
          <a:bodyPr>
            <a:noAutofit/>
          </a:bodyPr>
          <a:lstStyle>
            <a:lvl1pPr>
              <a:lnSpc>
                <a:spcPct val="110000"/>
              </a:lnSpc>
              <a:spcAft>
                <a:spcPts val="500"/>
              </a:spcAft>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3" name="タイトル">
            <a:extLst>
              <a:ext uri="{FF2B5EF4-FFF2-40B4-BE49-F238E27FC236}">
                <a16:creationId xmlns:a16="http://schemas.microsoft.com/office/drawing/2014/main" id="{A50B6BB7-7491-9688-EC1D-E57AC531FFE7}"/>
              </a:ext>
            </a:extLst>
          </p:cNvPr>
          <p:cNvSpPr>
            <a:spLocks noGrp="1"/>
          </p:cNvSpPr>
          <p:nvPr>
            <p:ph type="title" hasCustomPrompt="1"/>
          </p:nvPr>
        </p:nvSpPr>
        <p:spPr>
          <a:xfrm>
            <a:off x="978658" y="275024"/>
            <a:ext cx="10230680" cy="323165"/>
          </a:xfrm>
        </p:spPr>
        <p:txBody>
          <a:bodyPr anchor="ctr" anchorCtr="0">
            <a:noAutofit/>
          </a:bodyPr>
          <a:lstStyle>
            <a:lvl1pPr>
              <a:defRPr sz="2100" b="1" i="0" spc="0" baseline="0">
                <a:solidFill>
                  <a:schemeClr val="tx2"/>
                </a:solidFill>
                <a:latin typeface="Segoe UI" panose="020B0502040204020203" pitchFamily="34" charset="0"/>
                <a:ea typeface="Yu Gothic" panose="020B0400000000000000" pitchFamily="34" charset="-128"/>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a:t>Title text</a:t>
            </a:r>
            <a:endParaRPr kumimoji="1" lang="ja-JP" altLang="en-US"/>
          </a:p>
        </p:txBody>
      </p:sp>
      <p:pic>
        <p:nvPicPr>
          <p:cNvPr id="5" name="BAM_LOGO" descr="アイコン&#10;&#10;自動的に生成された説明">
            <a:extLst>
              <a:ext uri="{FF2B5EF4-FFF2-40B4-BE49-F238E27FC236}">
                <a16:creationId xmlns:a16="http://schemas.microsoft.com/office/drawing/2014/main" id="{6D40972B-3DF6-8546-F669-8FCF102CC2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4100" y="0"/>
            <a:ext cx="977900" cy="889000"/>
          </a:xfrm>
          <a:prstGeom prst="rect">
            <a:avLst/>
          </a:prstGeom>
        </p:spPr>
      </p:pic>
    </p:spTree>
    <p:extLst>
      <p:ext uri="{BB962C8B-B14F-4D97-AF65-F5344CB8AC3E}">
        <p14:creationId xmlns:p14="http://schemas.microsoft.com/office/powerpoint/2010/main" val="4056612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 name="本文">
            <a:extLst>
              <a:ext uri="{FF2B5EF4-FFF2-40B4-BE49-F238E27FC236}">
                <a16:creationId xmlns:a16="http://schemas.microsoft.com/office/drawing/2014/main" id="{17CCF123-6C01-40BE-D981-AAD883DC8874}"/>
              </a:ext>
            </a:extLst>
          </p:cNvPr>
          <p:cNvSpPr>
            <a:spLocks noGrp="1"/>
          </p:cNvSpPr>
          <p:nvPr>
            <p:ph type="body" sz="quarter" idx="11" hasCustomPrompt="1"/>
          </p:nvPr>
        </p:nvSpPr>
        <p:spPr>
          <a:xfrm>
            <a:off x="977900" y="1021361"/>
            <a:ext cx="10235442" cy="5166915"/>
          </a:xfrm>
        </p:spPr>
        <p:txBody>
          <a:bodyPr>
            <a:noAutofit/>
          </a:bodyPr>
          <a:lstStyle>
            <a:lvl1pPr>
              <a:lnSpc>
                <a:spcPct val="110000"/>
              </a:lnSpc>
              <a:spcAft>
                <a:spcPts val="500"/>
              </a:spcAft>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3" name="タイトル">
            <a:extLst>
              <a:ext uri="{FF2B5EF4-FFF2-40B4-BE49-F238E27FC236}">
                <a16:creationId xmlns:a16="http://schemas.microsoft.com/office/drawing/2014/main" id="{A50B6BB7-7491-9688-EC1D-E57AC531FFE7}"/>
              </a:ext>
            </a:extLst>
          </p:cNvPr>
          <p:cNvSpPr>
            <a:spLocks noGrp="1"/>
          </p:cNvSpPr>
          <p:nvPr>
            <p:ph type="title" hasCustomPrompt="1"/>
          </p:nvPr>
        </p:nvSpPr>
        <p:spPr>
          <a:xfrm>
            <a:off x="978658" y="275024"/>
            <a:ext cx="10230680" cy="323165"/>
          </a:xfrm>
        </p:spPr>
        <p:txBody>
          <a:bodyPr anchor="ctr" anchorCtr="0">
            <a:noAutofit/>
          </a:bodyPr>
          <a:lstStyle>
            <a:lvl1pPr>
              <a:defRPr sz="2100" b="1" i="0" spc="0" baseline="0">
                <a:solidFill>
                  <a:schemeClr val="tx2"/>
                </a:solidFill>
                <a:latin typeface="Segoe UI" panose="020B0502040204020203" pitchFamily="34" charset="0"/>
                <a:ea typeface="Yu Gothic" panose="020B0400000000000000" pitchFamily="34" charset="-128"/>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a:t>Title text</a:t>
            </a:r>
            <a:endParaRPr kumimoji="1" lang="ja-JP" altLang="en-US"/>
          </a:p>
        </p:txBody>
      </p:sp>
    </p:spTree>
    <p:extLst>
      <p:ext uri="{BB962C8B-B14F-4D97-AF65-F5344CB8AC3E}">
        <p14:creationId xmlns:p14="http://schemas.microsoft.com/office/powerpoint/2010/main" val="1129616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BAM">
    <p:spTree>
      <p:nvGrpSpPr>
        <p:cNvPr id="1" name=""/>
        <p:cNvGrpSpPr/>
        <p:nvPr/>
      </p:nvGrpSpPr>
      <p:grpSpPr>
        <a:xfrm>
          <a:off x="0" y="0"/>
          <a:ext cx="0" cy="0"/>
          <a:chOff x="0" y="0"/>
          <a:chExt cx="0" cy="0"/>
        </a:xfrm>
      </p:grpSpPr>
      <p:pic>
        <p:nvPicPr>
          <p:cNvPr id="2" name="BAM_LOGO" descr="アイコン&#10;&#10;自動的に生成された説明">
            <a:extLst>
              <a:ext uri="{FF2B5EF4-FFF2-40B4-BE49-F238E27FC236}">
                <a16:creationId xmlns:a16="http://schemas.microsoft.com/office/drawing/2014/main" id="{7B2B1D2C-ACDB-D8A2-F26B-654ACF631B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4100" y="0"/>
            <a:ext cx="977900" cy="889000"/>
          </a:xfrm>
          <a:prstGeom prst="rect">
            <a:avLst/>
          </a:prstGeom>
        </p:spPr>
      </p:pic>
    </p:spTree>
    <p:extLst>
      <p:ext uri="{BB962C8B-B14F-4D97-AF65-F5344CB8AC3E}">
        <p14:creationId xmlns:p14="http://schemas.microsoft.com/office/powerpoint/2010/main" val="4240716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本文_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830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次_A">
    <p:spTree>
      <p:nvGrpSpPr>
        <p:cNvPr id="1" name=""/>
        <p:cNvGrpSpPr/>
        <p:nvPr/>
      </p:nvGrpSpPr>
      <p:grpSpPr>
        <a:xfrm>
          <a:off x="0" y="0"/>
          <a:ext cx="0" cy="0"/>
          <a:chOff x="0" y="0"/>
          <a:chExt cx="0" cy="0"/>
        </a:xfrm>
      </p:grpSpPr>
      <p:sp>
        <p:nvSpPr>
          <p:cNvPr id="24" name="本文">
            <a:extLst>
              <a:ext uri="{FF2B5EF4-FFF2-40B4-BE49-F238E27FC236}">
                <a16:creationId xmlns:a16="http://schemas.microsoft.com/office/drawing/2014/main" id="{503D5E8C-36F3-01CB-E79F-A7E44E02BED0}"/>
              </a:ext>
            </a:extLst>
          </p:cNvPr>
          <p:cNvSpPr>
            <a:spLocks noGrp="1"/>
          </p:cNvSpPr>
          <p:nvPr>
            <p:ph type="body" sz="quarter" idx="11"/>
          </p:nvPr>
        </p:nvSpPr>
        <p:spPr>
          <a:xfrm>
            <a:off x="4920018" y="945389"/>
            <a:ext cx="6293324" cy="4495800"/>
          </a:xfrm>
        </p:spPr>
        <p:txBody>
          <a:bodyPr>
            <a:noAutofit/>
          </a:bodyPr>
          <a:lstStyle>
            <a:lvl1pPr marL="357300" indent="-342900">
              <a:spcAft>
                <a:spcPts val="1000"/>
              </a:spcAft>
              <a:buFont typeface="+mj-lt"/>
              <a:buAutoNum type="arabicPeriod"/>
              <a:defRPr sz="1600" b="0" i="0">
                <a:solidFill>
                  <a:schemeClr val="tx1"/>
                </a:solidFill>
                <a:latin typeface="Segoe UI" panose="020B0502040204020203" pitchFamily="34" charset="0"/>
                <a:ea typeface="Meiryo UI" panose="020B0604030504040204" pitchFamily="34" charset="-128"/>
              </a:defRPr>
            </a:lvl1pPr>
            <a:lvl2pPr marL="800100" indent="-342900">
              <a:spcAft>
                <a:spcPts val="1000"/>
              </a:spcAft>
              <a:buFont typeface="+mj-lt"/>
              <a:buAutoNum type="arabicPeriod"/>
              <a:defRPr sz="1600" b="0" i="0">
                <a:solidFill>
                  <a:schemeClr val="tx1"/>
                </a:solidFill>
                <a:latin typeface="Segoe UI" panose="020B0502040204020203" pitchFamily="34" charset="0"/>
                <a:ea typeface="Meiryo UI" panose="020B0604030504040204" pitchFamily="34" charset="-128"/>
              </a:defRPr>
            </a:lvl2pPr>
            <a:lvl3pPr marL="1257300" indent="-342900">
              <a:spcAft>
                <a:spcPts val="1000"/>
              </a:spcAft>
              <a:buFont typeface="+mj-lt"/>
              <a:buAutoNum type="arabicPeriod"/>
              <a:defRPr sz="1600" b="0" i="0">
                <a:solidFill>
                  <a:schemeClr val="tx1"/>
                </a:solidFill>
                <a:latin typeface="Segoe UI" panose="020B0502040204020203" pitchFamily="34" charset="0"/>
                <a:ea typeface="Meiryo UI" panose="020B0604030504040204" pitchFamily="34" charset="-128"/>
              </a:defRPr>
            </a:lvl3pPr>
            <a:lvl4pPr marL="1714500" indent="-342900">
              <a:spcAft>
                <a:spcPts val="1000"/>
              </a:spcAft>
              <a:buFont typeface="+mj-lt"/>
              <a:buAutoNum type="arabicPeriod"/>
              <a:defRPr sz="1600" b="0" i="0">
                <a:solidFill>
                  <a:schemeClr val="tx1"/>
                </a:solidFill>
                <a:latin typeface="Segoe UI" panose="020B0502040204020203" pitchFamily="34" charset="0"/>
                <a:ea typeface="Meiryo UI" panose="020B0604030504040204" pitchFamily="34" charset="-128"/>
              </a:defRPr>
            </a:lvl4pPr>
            <a:lvl5pPr marL="2171700" indent="-342900">
              <a:spcAft>
                <a:spcPts val="1000"/>
              </a:spcAft>
              <a:buFont typeface="+mj-lt"/>
              <a:buAutoNum type="arabicPeriod"/>
              <a:defRPr sz="1600" b="0" i="0">
                <a:solidFill>
                  <a:schemeClr val="tx1"/>
                </a:solidFill>
                <a:latin typeface="Segoe UI" panose="020B0502040204020203" pitchFamily="34" charset="0"/>
                <a:ea typeface="Meiryo UI"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3" name="タイトル">
            <a:extLst>
              <a:ext uri="{FF2B5EF4-FFF2-40B4-BE49-F238E27FC236}">
                <a16:creationId xmlns:a16="http://schemas.microsoft.com/office/drawing/2014/main" id="{09A89F03-5E81-1E7A-45AC-470E217FDEAF}"/>
              </a:ext>
            </a:extLst>
          </p:cNvPr>
          <p:cNvSpPr>
            <a:spLocks noGrp="1"/>
          </p:cNvSpPr>
          <p:nvPr>
            <p:ph type="title"/>
          </p:nvPr>
        </p:nvSpPr>
        <p:spPr>
          <a:xfrm>
            <a:off x="1208101" y="945388"/>
            <a:ext cx="2994506" cy="4495800"/>
          </a:xfrm>
        </p:spPr>
        <p:txBody>
          <a:bodyPr anchor="ctr" anchorCtr="1">
            <a:noAutofit/>
          </a:bodyPr>
          <a:lstStyle>
            <a:lvl1pPr algn="ctr">
              <a:defRPr sz="2400" b="1" i="0" spc="0" baseline="0">
                <a:solidFill>
                  <a:schemeClr val="tx2"/>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
        <p:nvSpPr>
          <p:cNvPr id="2" name="object 2">
            <a:extLst>
              <a:ext uri="{FF2B5EF4-FFF2-40B4-BE49-F238E27FC236}">
                <a16:creationId xmlns:a16="http://schemas.microsoft.com/office/drawing/2014/main" id="{33DFCD49-E1FC-DD83-7AA3-3161AF9C0D55}"/>
              </a:ext>
            </a:extLst>
          </p:cNvPr>
          <p:cNvSpPr/>
          <p:nvPr userDrawn="1"/>
        </p:nvSpPr>
        <p:spPr>
          <a:xfrm>
            <a:off x="4571504" y="945388"/>
            <a:ext cx="25400" cy="4495800"/>
          </a:xfrm>
          <a:custGeom>
            <a:avLst/>
            <a:gdLst/>
            <a:ahLst/>
            <a:cxnLst/>
            <a:rect l="l" t="t" r="r" b="b"/>
            <a:pathLst>
              <a:path w="25400" h="4495800">
                <a:moveTo>
                  <a:pt x="25400" y="0"/>
                </a:moveTo>
                <a:lnTo>
                  <a:pt x="0" y="0"/>
                </a:lnTo>
                <a:lnTo>
                  <a:pt x="0" y="4495228"/>
                </a:lnTo>
                <a:lnTo>
                  <a:pt x="25400" y="4495228"/>
                </a:lnTo>
                <a:lnTo>
                  <a:pt x="25400" y="0"/>
                </a:lnTo>
                <a:close/>
              </a:path>
            </a:pathLst>
          </a:custGeom>
          <a:solidFill>
            <a:srgbClr val="0081CC"/>
          </a:solidFill>
        </p:spPr>
        <p:txBody>
          <a:bodyPr wrap="square" lIns="0" tIns="0" rIns="0" bIns="0" rtlCol="0"/>
          <a:lstStyle/>
          <a:p>
            <a:endParaRPr/>
          </a:p>
        </p:txBody>
      </p:sp>
      <p:pic>
        <p:nvPicPr>
          <p:cNvPr id="3" name="object 3">
            <a:extLst>
              <a:ext uri="{FF2B5EF4-FFF2-40B4-BE49-F238E27FC236}">
                <a16:creationId xmlns:a16="http://schemas.microsoft.com/office/drawing/2014/main" id="{B063A95D-A297-62F4-3F0D-416554F7E5AC}"/>
              </a:ext>
            </a:extLst>
          </p:cNvPr>
          <p:cNvPicPr/>
          <p:nvPr userDrawn="1"/>
        </p:nvPicPr>
        <p:blipFill>
          <a:blip r:embed="rId2" cstate="print"/>
          <a:stretch>
            <a:fillRect/>
          </a:stretch>
        </p:blipFill>
        <p:spPr>
          <a:xfrm>
            <a:off x="0" y="945387"/>
            <a:ext cx="813371" cy="4495228"/>
          </a:xfrm>
          <a:prstGeom prst="rect">
            <a:avLst/>
          </a:prstGeom>
        </p:spPr>
      </p:pic>
    </p:spTree>
    <p:extLst>
      <p:ext uri="{BB962C8B-B14F-4D97-AF65-F5344CB8AC3E}">
        <p14:creationId xmlns:p14="http://schemas.microsoft.com/office/powerpoint/2010/main" val="1267857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次_B">
    <p:spTree>
      <p:nvGrpSpPr>
        <p:cNvPr id="1" name=""/>
        <p:cNvGrpSpPr/>
        <p:nvPr/>
      </p:nvGrpSpPr>
      <p:grpSpPr>
        <a:xfrm>
          <a:off x="0" y="0"/>
          <a:ext cx="0" cy="0"/>
          <a:chOff x="0" y="0"/>
          <a:chExt cx="0" cy="0"/>
        </a:xfrm>
      </p:grpSpPr>
      <p:grpSp>
        <p:nvGrpSpPr>
          <p:cNvPr id="3" name="object 2">
            <a:extLst>
              <a:ext uri="{FF2B5EF4-FFF2-40B4-BE49-F238E27FC236}">
                <a16:creationId xmlns:a16="http://schemas.microsoft.com/office/drawing/2014/main" id="{930D0121-30C1-6AA2-37A5-33F546D8DA9B}"/>
              </a:ext>
            </a:extLst>
          </p:cNvPr>
          <p:cNvGrpSpPr/>
          <p:nvPr userDrawn="1"/>
        </p:nvGrpSpPr>
        <p:grpSpPr>
          <a:xfrm>
            <a:off x="0" y="945387"/>
            <a:ext cx="4597400" cy="4495800"/>
            <a:chOff x="0" y="945387"/>
            <a:chExt cx="4597400" cy="4495800"/>
          </a:xfrm>
        </p:grpSpPr>
        <p:pic>
          <p:nvPicPr>
            <p:cNvPr id="4" name="object 3">
              <a:extLst>
                <a:ext uri="{FF2B5EF4-FFF2-40B4-BE49-F238E27FC236}">
                  <a16:creationId xmlns:a16="http://schemas.microsoft.com/office/drawing/2014/main" id="{4D5AC5A5-CDAC-4467-217B-E0D9749EBD6F}"/>
                </a:ext>
              </a:extLst>
            </p:cNvPr>
            <p:cNvPicPr/>
            <p:nvPr/>
          </p:nvPicPr>
          <p:blipFill>
            <a:blip r:embed="rId2" cstate="print"/>
            <a:stretch>
              <a:fillRect/>
            </a:stretch>
          </p:blipFill>
          <p:spPr>
            <a:xfrm>
              <a:off x="813371" y="945387"/>
              <a:ext cx="3783533" cy="4495228"/>
            </a:xfrm>
            <a:prstGeom prst="rect">
              <a:avLst/>
            </a:prstGeom>
          </p:spPr>
        </p:pic>
        <p:sp>
          <p:nvSpPr>
            <p:cNvPr id="5" name="object 4">
              <a:extLst>
                <a:ext uri="{FF2B5EF4-FFF2-40B4-BE49-F238E27FC236}">
                  <a16:creationId xmlns:a16="http://schemas.microsoft.com/office/drawing/2014/main" id="{D5E15685-ACF9-62A7-FC8B-96457352763B}"/>
                </a:ext>
              </a:extLst>
            </p:cNvPr>
            <p:cNvSpPr/>
            <p:nvPr/>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grpSp>
      <p:sp>
        <p:nvSpPr>
          <p:cNvPr id="24" name="本文">
            <a:extLst>
              <a:ext uri="{FF2B5EF4-FFF2-40B4-BE49-F238E27FC236}">
                <a16:creationId xmlns:a16="http://schemas.microsoft.com/office/drawing/2014/main" id="{503D5E8C-36F3-01CB-E79F-A7E44E02BED0}"/>
              </a:ext>
            </a:extLst>
          </p:cNvPr>
          <p:cNvSpPr>
            <a:spLocks noGrp="1"/>
          </p:cNvSpPr>
          <p:nvPr>
            <p:ph type="body" sz="quarter" idx="11"/>
          </p:nvPr>
        </p:nvSpPr>
        <p:spPr>
          <a:xfrm>
            <a:off x="4920018" y="945389"/>
            <a:ext cx="6293324" cy="4495800"/>
          </a:xfrm>
        </p:spPr>
        <p:txBody>
          <a:bodyPr>
            <a:noAutofit/>
          </a:bodyPr>
          <a:lstStyle>
            <a:lvl1pPr marL="357300" indent="-342900">
              <a:spcAft>
                <a:spcPts val="1000"/>
              </a:spcAft>
              <a:buFont typeface="+mj-lt"/>
              <a:buAutoNum type="arabicPeriod"/>
              <a:defRPr sz="1600" b="0" i="0" baseline="0">
                <a:solidFill>
                  <a:schemeClr val="tx1"/>
                </a:solidFill>
                <a:latin typeface="Segoe UI" panose="020B0502040204020203" pitchFamily="34" charset="0"/>
                <a:ea typeface="Meiryo UI" panose="020B0604030504040204" pitchFamily="34" charset="-128"/>
              </a:defRPr>
            </a:lvl1pPr>
            <a:lvl2pPr marL="800100" indent="-342900">
              <a:spcAft>
                <a:spcPts val="1000"/>
              </a:spcAft>
              <a:buFont typeface="+mj-lt"/>
              <a:buAutoNum type="arabicPeriod"/>
              <a:defRPr sz="1600" b="0" i="0" baseline="0">
                <a:solidFill>
                  <a:schemeClr val="tx1"/>
                </a:solidFill>
                <a:latin typeface="Segoe UI" panose="020B0502040204020203" pitchFamily="34" charset="0"/>
                <a:ea typeface="Meiryo UI" panose="020B0604030504040204" pitchFamily="34" charset="-128"/>
              </a:defRPr>
            </a:lvl2pPr>
            <a:lvl3pPr marL="1257300" indent="-342900">
              <a:spcAft>
                <a:spcPts val="1000"/>
              </a:spcAft>
              <a:buFont typeface="+mj-lt"/>
              <a:buAutoNum type="arabicPeriod"/>
              <a:defRPr sz="1600" b="0" i="0" baseline="0">
                <a:solidFill>
                  <a:schemeClr val="tx1"/>
                </a:solidFill>
                <a:latin typeface="Segoe UI" panose="020B0502040204020203" pitchFamily="34" charset="0"/>
                <a:ea typeface="Meiryo UI" panose="020B0604030504040204" pitchFamily="34" charset="-128"/>
              </a:defRPr>
            </a:lvl3pPr>
            <a:lvl4pPr marL="1714500" indent="-342900">
              <a:spcAft>
                <a:spcPts val="1000"/>
              </a:spcAft>
              <a:buFont typeface="+mj-lt"/>
              <a:buAutoNum type="arabicPeriod"/>
              <a:defRPr sz="1600" b="0" i="0" baseline="0">
                <a:solidFill>
                  <a:schemeClr val="tx1"/>
                </a:solidFill>
                <a:latin typeface="Segoe UI" panose="020B0502040204020203" pitchFamily="34" charset="0"/>
                <a:ea typeface="Meiryo UI" panose="020B0604030504040204" pitchFamily="34" charset="-128"/>
              </a:defRPr>
            </a:lvl4pPr>
            <a:lvl5pPr marL="2171700" indent="-342900">
              <a:spcAft>
                <a:spcPts val="1000"/>
              </a:spcAft>
              <a:buFont typeface="+mj-lt"/>
              <a:buAutoNum type="arabicPeriod"/>
              <a:defRPr sz="1600" b="0" i="0" baseline="0">
                <a:solidFill>
                  <a:schemeClr val="tx1"/>
                </a:solidFill>
                <a:latin typeface="Segoe UI" panose="020B0502040204020203" pitchFamily="34" charset="0"/>
                <a:ea typeface="Meiryo UI"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3" name="タイトル">
            <a:extLst>
              <a:ext uri="{FF2B5EF4-FFF2-40B4-BE49-F238E27FC236}">
                <a16:creationId xmlns:a16="http://schemas.microsoft.com/office/drawing/2014/main" id="{09A89F03-5E81-1E7A-45AC-470E217FDEAF}"/>
              </a:ext>
            </a:extLst>
          </p:cNvPr>
          <p:cNvSpPr>
            <a:spLocks noGrp="1"/>
          </p:cNvSpPr>
          <p:nvPr>
            <p:ph type="title"/>
          </p:nvPr>
        </p:nvSpPr>
        <p:spPr>
          <a:xfrm>
            <a:off x="1208101" y="945388"/>
            <a:ext cx="2994506" cy="4495800"/>
          </a:xfrm>
        </p:spPr>
        <p:txBody>
          <a:bodyPr anchor="ctr" anchorCtr="1">
            <a:noAutofit/>
          </a:bodyPr>
          <a:lstStyle>
            <a:lvl1pPr algn="ctr">
              <a:defRPr sz="2400" b="1" i="0" spc="0" baseline="0">
                <a:solidFill>
                  <a:schemeClr val="bg1"/>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Tree>
    <p:extLst>
      <p:ext uri="{BB962C8B-B14F-4D97-AF65-F5344CB8AC3E}">
        <p14:creationId xmlns:p14="http://schemas.microsoft.com/office/powerpoint/2010/main" val="201838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中表紙_A">
    <p:spTree>
      <p:nvGrpSpPr>
        <p:cNvPr id="1" name=""/>
        <p:cNvGrpSpPr/>
        <p:nvPr/>
      </p:nvGrpSpPr>
      <p:grpSpPr>
        <a:xfrm>
          <a:off x="0" y="0"/>
          <a:ext cx="0" cy="0"/>
          <a:chOff x="0" y="0"/>
          <a:chExt cx="0" cy="0"/>
        </a:xfrm>
      </p:grpSpPr>
      <p:sp>
        <p:nvSpPr>
          <p:cNvPr id="3" name="タイトル">
            <a:extLst>
              <a:ext uri="{FF2B5EF4-FFF2-40B4-BE49-F238E27FC236}">
                <a16:creationId xmlns:a16="http://schemas.microsoft.com/office/drawing/2014/main" id="{C7975F62-56BC-5323-200D-B3DA4BB315BF}"/>
              </a:ext>
            </a:extLst>
          </p:cNvPr>
          <p:cNvSpPr>
            <a:spLocks noGrp="1"/>
          </p:cNvSpPr>
          <p:nvPr>
            <p:ph type="title"/>
          </p:nvPr>
        </p:nvSpPr>
        <p:spPr>
          <a:xfrm>
            <a:off x="1194372" y="970788"/>
            <a:ext cx="4648199" cy="4444428"/>
          </a:xfrm>
        </p:spPr>
        <p:txBody>
          <a:bodyPr anchor="ctr" anchorCtr="0">
            <a:noAutofit/>
          </a:bodyPr>
          <a:lstStyle>
            <a:lvl1pPr algn="l">
              <a:defRPr sz="2400" b="1" i="0" spc="0" baseline="0">
                <a:solidFill>
                  <a:schemeClr val="tx2"/>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pic>
        <p:nvPicPr>
          <p:cNvPr id="2" name="object 2">
            <a:extLst>
              <a:ext uri="{FF2B5EF4-FFF2-40B4-BE49-F238E27FC236}">
                <a16:creationId xmlns:a16="http://schemas.microsoft.com/office/drawing/2014/main" id="{17AE3CFA-653A-1522-6DBF-1A5AFE2544BA}"/>
              </a:ext>
            </a:extLst>
          </p:cNvPr>
          <p:cNvPicPr/>
          <p:nvPr userDrawn="1"/>
        </p:nvPicPr>
        <p:blipFill>
          <a:blip r:embed="rId2" cstate="print"/>
          <a:stretch>
            <a:fillRect/>
          </a:stretch>
        </p:blipFill>
        <p:spPr>
          <a:xfrm>
            <a:off x="0" y="945387"/>
            <a:ext cx="813371" cy="4495228"/>
          </a:xfrm>
          <a:prstGeom prst="rect">
            <a:avLst/>
          </a:prstGeom>
        </p:spPr>
      </p:pic>
      <p:sp>
        <p:nvSpPr>
          <p:cNvPr id="4" name="object 3">
            <a:extLst>
              <a:ext uri="{FF2B5EF4-FFF2-40B4-BE49-F238E27FC236}">
                <a16:creationId xmlns:a16="http://schemas.microsoft.com/office/drawing/2014/main" id="{E4620FE6-B275-64BD-DC0C-F0BB9980B0C0}"/>
              </a:ext>
            </a:extLst>
          </p:cNvPr>
          <p:cNvSpPr/>
          <p:nvPr userDrawn="1"/>
        </p:nvSpPr>
        <p:spPr>
          <a:xfrm>
            <a:off x="1194371" y="945388"/>
            <a:ext cx="4648200" cy="25400"/>
          </a:xfrm>
          <a:custGeom>
            <a:avLst/>
            <a:gdLst/>
            <a:ahLst/>
            <a:cxnLst/>
            <a:rect l="l" t="t" r="r" b="b"/>
            <a:pathLst>
              <a:path w="4648200" h="25400">
                <a:moveTo>
                  <a:pt x="4647628" y="0"/>
                </a:moveTo>
                <a:lnTo>
                  <a:pt x="0" y="0"/>
                </a:lnTo>
                <a:lnTo>
                  <a:pt x="0" y="25400"/>
                </a:lnTo>
                <a:lnTo>
                  <a:pt x="4647628" y="25400"/>
                </a:lnTo>
                <a:lnTo>
                  <a:pt x="4647628" y="0"/>
                </a:lnTo>
                <a:close/>
              </a:path>
            </a:pathLst>
          </a:custGeom>
          <a:solidFill>
            <a:srgbClr val="0081CC"/>
          </a:solidFill>
        </p:spPr>
        <p:txBody>
          <a:bodyPr wrap="square" lIns="0" tIns="0" rIns="0" bIns="0" rtlCol="0"/>
          <a:lstStyle/>
          <a:p>
            <a:endParaRPr/>
          </a:p>
        </p:txBody>
      </p:sp>
      <p:sp>
        <p:nvSpPr>
          <p:cNvPr id="5" name="object 4">
            <a:extLst>
              <a:ext uri="{FF2B5EF4-FFF2-40B4-BE49-F238E27FC236}">
                <a16:creationId xmlns:a16="http://schemas.microsoft.com/office/drawing/2014/main" id="{3B47303A-EB95-4FD9-0B03-4C15806D16EF}"/>
              </a:ext>
            </a:extLst>
          </p:cNvPr>
          <p:cNvSpPr/>
          <p:nvPr userDrawn="1"/>
        </p:nvSpPr>
        <p:spPr>
          <a:xfrm>
            <a:off x="1194371" y="5415216"/>
            <a:ext cx="4648200" cy="25400"/>
          </a:xfrm>
          <a:custGeom>
            <a:avLst/>
            <a:gdLst/>
            <a:ahLst/>
            <a:cxnLst/>
            <a:rect l="l" t="t" r="r" b="b"/>
            <a:pathLst>
              <a:path w="4648200" h="25400">
                <a:moveTo>
                  <a:pt x="4647628" y="0"/>
                </a:moveTo>
                <a:lnTo>
                  <a:pt x="0" y="0"/>
                </a:lnTo>
                <a:lnTo>
                  <a:pt x="0" y="25400"/>
                </a:lnTo>
                <a:lnTo>
                  <a:pt x="4647628" y="25400"/>
                </a:lnTo>
                <a:lnTo>
                  <a:pt x="4647628" y="0"/>
                </a:lnTo>
                <a:close/>
              </a:path>
            </a:pathLst>
          </a:custGeom>
          <a:solidFill>
            <a:srgbClr val="0081CC"/>
          </a:solidFill>
        </p:spPr>
        <p:txBody>
          <a:bodyPr wrap="square" lIns="0" tIns="0" rIns="0" bIns="0" rtlCol="0"/>
          <a:lstStyle/>
          <a:p>
            <a:endParaRPr/>
          </a:p>
        </p:txBody>
      </p:sp>
    </p:spTree>
    <p:extLst>
      <p:ext uri="{BB962C8B-B14F-4D97-AF65-F5344CB8AC3E}">
        <p14:creationId xmlns:p14="http://schemas.microsoft.com/office/powerpoint/2010/main" val="1980815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中表紙_B">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79539DD8-E216-35BF-84FE-EC92636F953D}"/>
              </a:ext>
            </a:extLst>
          </p:cNvPr>
          <p:cNvGrpSpPr/>
          <p:nvPr userDrawn="1"/>
        </p:nvGrpSpPr>
        <p:grpSpPr>
          <a:xfrm>
            <a:off x="0" y="945388"/>
            <a:ext cx="5842000" cy="4495800"/>
            <a:chOff x="0" y="945388"/>
            <a:chExt cx="5842000" cy="4495800"/>
          </a:xfrm>
        </p:grpSpPr>
        <p:pic>
          <p:nvPicPr>
            <p:cNvPr id="4" name="object 3">
              <a:extLst>
                <a:ext uri="{FF2B5EF4-FFF2-40B4-BE49-F238E27FC236}">
                  <a16:creationId xmlns:a16="http://schemas.microsoft.com/office/drawing/2014/main" id="{0B57F955-76D1-A3CF-285B-113AEE3EC193}"/>
                </a:ext>
              </a:extLst>
            </p:cNvPr>
            <p:cNvPicPr/>
            <p:nvPr/>
          </p:nvPicPr>
          <p:blipFill>
            <a:blip r:embed="rId2" cstate="print"/>
            <a:stretch>
              <a:fillRect/>
            </a:stretch>
          </p:blipFill>
          <p:spPr>
            <a:xfrm>
              <a:off x="813371" y="945388"/>
              <a:ext cx="5028628" cy="4495228"/>
            </a:xfrm>
            <a:prstGeom prst="rect">
              <a:avLst/>
            </a:prstGeom>
          </p:spPr>
        </p:pic>
        <p:sp>
          <p:nvSpPr>
            <p:cNvPr id="5" name="object 4">
              <a:extLst>
                <a:ext uri="{FF2B5EF4-FFF2-40B4-BE49-F238E27FC236}">
                  <a16:creationId xmlns:a16="http://schemas.microsoft.com/office/drawing/2014/main" id="{91E80E5D-13D9-32C7-73EC-5589ECFD8066}"/>
                </a:ext>
              </a:extLst>
            </p:cNvPr>
            <p:cNvSpPr/>
            <p:nvPr/>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grpSp>
      <p:sp>
        <p:nvSpPr>
          <p:cNvPr id="3" name="タイトル">
            <a:extLst>
              <a:ext uri="{FF2B5EF4-FFF2-40B4-BE49-F238E27FC236}">
                <a16:creationId xmlns:a16="http://schemas.microsoft.com/office/drawing/2014/main" id="{C7975F62-56BC-5323-200D-B3DA4BB315BF}"/>
              </a:ext>
            </a:extLst>
          </p:cNvPr>
          <p:cNvSpPr>
            <a:spLocks noGrp="1"/>
          </p:cNvSpPr>
          <p:nvPr>
            <p:ph type="title"/>
          </p:nvPr>
        </p:nvSpPr>
        <p:spPr>
          <a:xfrm>
            <a:off x="1194373" y="970788"/>
            <a:ext cx="4266912" cy="4444428"/>
          </a:xfrm>
        </p:spPr>
        <p:txBody>
          <a:bodyPr anchor="ctr" anchorCtr="0">
            <a:noAutofit/>
          </a:bodyPr>
          <a:lstStyle>
            <a:lvl1pPr algn="l">
              <a:defRPr sz="2400" b="1" i="0" spc="0" baseline="0">
                <a:solidFill>
                  <a:schemeClr val="bg1"/>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Tree>
    <p:extLst>
      <p:ext uri="{BB962C8B-B14F-4D97-AF65-F5344CB8AC3E}">
        <p14:creationId xmlns:p14="http://schemas.microsoft.com/office/powerpoint/2010/main" val="6327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文_ナンバー入り_BAM">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4" name="本文">
            <a:extLst>
              <a:ext uri="{FF2B5EF4-FFF2-40B4-BE49-F238E27FC236}">
                <a16:creationId xmlns:a16="http://schemas.microsoft.com/office/drawing/2014/main" id="{503D5E8C-36F3-01CB-E79F-A7E44E02BED0}"/>
              </a:ext>
            </a:extLst>
          </p:cNvPr>
          <p:cNvSpPr>
            <a:spLocks noGrp="1"/>
          </p:cNvSpPr>
          <p:nvPr>
            <p:ph type="body" sz="quarter" idx="11"/>
          </p:nvPr>
        </p:nvSpPr>
        <p:spPr>
          <a:xfrm>
            <a:off x="977900" y="1021361"/>
            <a:ext cx="10235442" cy="5166918"/>
          </a:xfrm>
        </p:spPr>
        <p:txBody>
          <a:bodyPr>
            <a:noAutofit/>
          </a:bodyPr>
          <a:lstStyle>
            <a:lvl1pPr>
              <a:spcAft>
                <a:spcPts val="500"/>
              </a:spcAft>
              <a:defRPr sz="1600" b="0" i="0" baseline="0">
                <a:solidFill>
                  <a:schemeClr val="tx1"/>
                </a:solidFill>
                <a:latin typeface="Segoe UI" panose="020B0502040204020203" pitchFamily="34" charset="0"/>
                <a:ea typeface="Meiryo UI" panose="020B0604030504040204" pitchFamily="34" charset="-128"/>
              </a:defRPr>
            </a:lvl1pPr>
            <a:lvl2pPr>
              <a:spcAft>
                <a:spcPts val="500"/>
              </a:spcAft>
              <a:defRPr sz="1600" b="0" i="0" baseline="0">
                <a:solidFill>
                  <a:schemeClr val="tx1"/>
                </a:solidFill>
                <a:latin typeface="Segoe UI" panose="020B0502040204020203" pitchFamily="34" charset="0"/>
                <a:ea typeface="Meiryo UI" panose="020B0604030504040204" pitchFamily="34" charset="-128"/>
              </a:defRPr>
            </a:lvl2pPr>
            <a:lvl3pPr>
              <a:spcAft>
                <a:spcPts val="500"/>
              </a:spcAft>
              <a:defRPr sz="1600" b="0" i="0" baseline="0">
                <a:solidFill>
                  <a:schemeClr val="tx1"/>
                </a:solidFill>
                <a:latin typeface="Segoe UI" panose="020B0502040204020203" pitchFamily="34" charset="0"/>
                <a:ea typeface="Meiryo UI" panose="020B0604030504040204"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p:txBody>
      </p:sp>
      <p:sp>
        <p:nvSpPr>
          <p:cNvPr id="3" name="タイトル">
            <a:extLst>
              <a:ext uri="{FF2B5EF4-FFF2-40B4-BE49-F238E27FC236}">
                <a16:creationId xmlns:a16="http://schemas.microsoft.com/office/drawing/2014/main" id="{F4399D90-F9AD-0F8F-E50F-B4D1C90D120A}"/>
              </a:ext>
            </a:extLst>
          </p:cNvPr>
          <p:cNvSpPr>
            <a:spLocks noGrp="1"/>
          </p:cNvSpPr>
          <p:nvPr>
            <p:ph type="title"/>
          </p:nvPr>
        </p:nvSpPr>
        <p:spPr>
          <a:xfrm>
            <a:off x="978658" y="275024"/>
            <a:ext cx="10235442" cy="323165"/>
          </a:xfrm>
        </p:spPr>
        <p:txBody>
          <a:bodyPr>
            <a:noAutofit/>
          </a:bodyPr>
          <a:lstStyle>
            <a:lvl1pPr>
              <a:defRPr sz="2100" b="1" i="0" spc="0" baseline="0">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
        <p:nvSpPr>
          <p:cNvPr id="2" name="ナンバー">
            <a:extLst>
              <a:ext uri="{FF2B5EF4-FFF2-40B4-BE49-F238E27FC236}">
                <a16:creationId xmlns:a16="http://schemas.microsoft.com/office/drawing/2014/main" id="{6AAD2607-9E59-DF8C-2FAD-FE389B7AD086}"/>
              </a:ext>
            </a:extLst>
          </p:cNvPr>
          <p:cNvSpPr>
            <a:spLocks noGrp="1"/>
          </p:cNvSpPr>
          <p:nvPr>
            <p:ph type="body" sz="quarter" idx="14" hasCustomPrompt="1"/>
          </p:nvPr>
        </p:nvSpPr>
        <p:spPr>
          <a:xfrm>
            <a:off x="-12300" y="120824"/>
            <a:ext cx="876299" cy="692497"/>
          </a:xfrm>
        </p:spPr>
        <p:txBody>
          <a:bodyPr/>
          <a:lstStyle>
            <a:lvl1pPr marL="14400" algn="ctr">
              <a:lnSpc>
                <a:spcPct val="100000"/>
              </a:lnSpc>
              <a:spcBef>
                <a:spcPts val="100"/>
              </a:spcBef>
              <a:spcAft>
                <a:spcPts val="0"/>
              </a:spcAft>
              <a:defRPr sz="4500" b="0" i="0">
                <a:solidFill>
                  <a:schemeClr val="accent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1</a:t>
            </a:r>
            <a:endParaRPr kumimoji="1" lang="ja-JP" altLang="en-US"/>
          </a:p>
        </p:txBody>
      </p:sp>
      <p:pic>
        <p:nvPicPr>
          <p:cNvPr id="5" name="BAM_LOGO" descr="アイコン&#10;&#10;自動的に生成された説明">
            <a:extLst>
              <a:ext uri="{FF2B5EF4-FFF2-40B4-BE49-F238E27FC236}">
                <a16:creationId xmlns:a16="http://schemas.microsoft.com/office/drawing/2014/main" id="{889B3466-9022-4CEA-6D52-E95DA4D394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3342" y="0"/>
            <a:ext cx="977900" cy="889000"/>
          </a:xfrm>
          <a:prstGeom prst="rect">
            <a:avLst/>
          </a:prstGeom>
        </p:spPr>
      </p:pic>
    </p:spTree>
    <p:extLst>
      <p:ext uri="{BB962C8B-B14F-4D97-AF65-F5344CB8AC3E}">
        <p14:creationId xmlns:p14="http://schemas.microsoft.com/office/powerpoint/2010/main" val="1112260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文_ナンバー入り">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4" name="本文">
            <a:extLst>
              <a:ext uri="{FF2B5EF4-FFF2-40B4-BE49-F238E27FC236}">
                <a16:creationId xmlns:a16="http://schemas.microsoft.com/office/drawing/2014/main" id="{503D5E8C-36F3-01CB-E79F-A7E44E02BED0}"/>
              </a:ext>
            </a:extLst>
          </p:cNvPr>
          <p:cNvSpPr>
            <a:spLocks noGrp="1"/>
          </p:cNvSpPr>
          <p:nvPr>
            <p:ph type="body" sz="quarter" idx="11"/>
          </p:nvPr>
        </p:nvSpPr>
        <p:spPr>
          <a:xfrm>
            <a:off x="977900" y="1021361"/>
            <a:ext cx="10235442" cy="5166918"/>
          </a:xfrm>
        </p:spPr>
        <p:txBody>
          <a:bodyPr>
            <a:noAutofit/>
          </a:bodyPr>
          <a:lstStyle>
            <a:lvl1pPr>
              <a:spcAft>
                <a:spcPts val="500"/>
              </a:spcAft>
              <a:defRPr sz="1600" b="0" i="0" baseline="0">
                <a:solidFill>
                  <a:schemeClr val="tx1"/>
                </a:solidFill>
                <a:latin typeface="Segoe UI" panose="020B0502040204020203" pitchFamily="34" charset="0"/>
                <a:ea typeface="Meiryo UI" panose="020B0604030504040204" pitchFamily="34" charset="-128"/>
              </a:defRPr>
            </a:lvl1pPr>
            <a:lvl2pPr>
              <a:spcAft>
                <a:spcPts val="500"/>
              </a:spcAft>
              <a:defRPr sz="1600" b="0" i="0" baseline="0">
                <a:solidFill>
                  <a:schemeClr val="tx1"/>
                </a:solidFill>
                <a:latin typeface="Segoe UI" panose="020B0502040204020203" pitchFamily="34" charset="0"/>
                <a:ea typeface="Meiryo UI" panose="020B0604030504040204" pitchFamily="34" charset="-128"/>
              </a:defRPr>
            </a:lvl2pPr>
            <a:lvl3pPr>
              <a:spcAft>
                <a:spcPts val="500"/>
              </a:spcAft>
              <a:defRPr sz="1600" b="0" i="0" baseline="0">
                <a:solidFill>
                  <a:schemeClr val="tx1"/>
                </a:solidFill>
                <a:latin typeface="Segoe UI" panose="020B0502040204020203" pitchFamily="34" charset="0"/>
                <a:ea typeface="Meiryo UI" panose="020B0604030504040204"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p:txBody>
      </p:sp>
      <p:sp>
        <p:nvSpPr>
          <p:cNvPr id="3" name="タイトル">
            <a:extLst>
              <a:ext uri="{FF2B5EF4-FFF2-40B4-BE49-F238E27FC236}">
                <a16:creationId xmlns:a16="http://schemas.microsoft.com/office/drawing/2014/main" id="{F4399D90-F9AD-0F8F-E50F-B4D1C90D120A}"/>
              </a:ext>
            </a:extLst>
          </p:cNvPr>
          <p:cNvSpPr>
            <a:spLocks noGrp="1"/>
          </p:cNvSpPr>
          <p:nvPr>
            <p:ph type="title"/>
          </p:nvPr>
        </p:nvSpPr>
        <p:spPr>
          <a:xfrm>
            <a:off x="978658" y="275024"/>
            <a:ext cx="10235442" cy="323165"/>
          </a:xfrm>
        </p:spPr>
        <p:txBody>
          <a:bodyPr>
            <a:noAutofit/>
          </a:bodyPr>
          <a:lstStyle>
            <a:lvl1pPr>
              <a:defRPr sz="2100" b="1" i="0" spc="0" baseline="0">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
        <p:nvSpPr>
          <p:cNvPr id="2" name="ナンバー">
            <a:extLst>
              <a:ext uri="{FF2B5EF4-FFF2-40B4-BE49-F238E27FC236}">
                <a16:creationId xmlns:a16="http://schemas.microsoft.com/office/drawing/2014/main" id="{6AAD2607-9E59-DF8C-2FAD-FE389B7AD086}"/>
              </a:ext>
            </a:extLst>
          </p:cNvPr>
          <p:cNvSpPr>
            <a:spLocks noGrp="1"/>
          </p:cNvSpPr>
          <p:nvPr>
            <p:ph type="body" sz="quarter" idx="14" hasCustomPrompt="1"/>
          </p:nvPr>
        </p:nvSpPr>
        <p:spPr>
          <a:xfrm>
            <a:off x="-12300" y="120824"/>
            <a:ext cx="876299" cy="692497"/>
          </a:xfrm>
        </p:spPr>
        <p:txBody>
          <a:bodyPr/>
          <a:lstStyle>
            <a:lvl1pPr marL="14400" algn="ctr">
              <a:lnSpc>
                <a:spcPct val="100000"/>
              </a:lnSpc>
              <a:spcBef>
                <a:spcPts val="100"/>
              </a:spcBef>
              <a:spcAft>
                <a:spcPts val="0"/>
              </a:spcAft>
              <a:defRPr sz="4500" b="0" i="0">
                <a:solidFill>
                  <a:schemeClr val="accent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1</a:t>
            </a:r>
            <a:endParaRPr kumimoji="1" lang="ja-JP" altLang="en-US"/>
          </a:p>
        </p:txBody>
      </p:sp>
    </p:spTree>
    <p:extLst>
      <p:ext uri="{BB962C8B-B14F-4D97-AF65-F5344CB8AC3E}">
        <p14:creationId xmlns:p14="http://schemas.microsoft.com/office/powerpoint/2010/main" val="1966771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本文_BAM">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 name="本文">
            <a:extLst>
              <a:ext uri="{FF2B5EF4-FFF2-40B4-BE49-F238E27FC236}">
                <a16:creationId xmlns:a16="http://schemas.microsoft.com/office/drawing/2014/main" id="{81AEEF02-1BFB-3EB0-19ED-C218A8A17AE8}"/>
              </a:ext>
            </a:extLst>
          </p:cNvPr>
          <p:cNvSpPr>
            <a:spLocks noGrp="1"/>
          </p:cNvSpPr>
          <p:nvPr>
            <p:ph type="body" sz="quarter" idx="11"/>
          </p:nvPr>
        </p:nvSpPr>
        <p:spPr>
          <a:xfrm>
            <a:off x="977900" y="1021361"/>
            <a:ext cx="10235442" cy="5166918"/>
          </a:xfrm>
        </p:spPr>
        <p:txBody>
          <a:bodyPr>
            <a:noAutofit/>
          </a:bodyPr>
          <a:lstStyle>
            <a:lvl1pPr>
              <a:spcAft>
                <a:spcPts val="500"/>
              </a:spcAft>
              <a:defRPr sz="1600" b="0" i="0" baseline="0">
                <a:solidFill>
                  <a:schemeClr val="tx1"/>
                </a:solidFill>
                <a:latin typeface="Segoe UI" panose="020B0502040204020203" pitchFamily="34" charset="0"/>
                <a:ea typeface="Meiryo UI" panose="020B0604030504040204" pitchFamily="34" charset="-128"/>
              </a:defRPr>
            </a:lvl1pPr>
            <a:lvl2pPr>
              <a:spcAft>
                <a:spcPts val="500"/>
              </a:spcAft>
              <a:defRPr sz="1600" b="0" i="0" baseline="0">
                <a:solidFill>
                  <a:schemeClr val="tx1"/>
                </a:solidFill>
                <a:latin typeface="Segoe UI" panose="020B0502040204020203" pitchFamily="34" charset="0"/>
                <a:ea typeface="Meiryo UI" panose="020B0604030504040204" pitchFamily="34" charset="-128"/>
              </a:defRPr>
            </a:lvl2pPr>
            <a:lvl3pPr>
              <a:spcAft>
                <a:spcPts val="500"/>
              </a:spcAft>
              <a:defRPr sz="1600" b="0" i="0" baseline="0">
                <a:solidFill>
                  <a:schemeClr val="tx1"/>
                </a:solidFill>
                <a:latin typeface="Segoe UI" panose="020B0502040204020203" pitchFamily="34" charset="0"/>
                <a:ea typeface="Meiryo UI" panose="020B0604030504040204"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p:txBody>
      </p:sp>
      <p:sp>
        <p:nvSpPr>
          <p:cNvPr id="3" name="タイトル">
            <a:extLst>
              <a:ext uri="{FF2B5EF4-FFF2-40B4-BE49-F238E27FC236}">
                <a16:creationId xmlns:a16="http://schemas.microsoft.com/office/drawing/2014/main" id="{857DE349-559E-28B3-516B-A7100EAE585C}"/>
              </a:ext>
            </a:extLst>
          </p:cNvPr>
          <p:cNvSpPr>
            <a:spLocks noGrp="1"/>
          </p:cNvSpPr>
          <p:nvPr>
            <p:ph type="title"/>
          </p:nvPr>
        </p:nvSpPr>
        <p:spPr>
          <a:xfrm>
            <a:off x="978658" y="275024"/>
            <a:ext cx="10235442" cy="323165"/>
          </a:xfrm>
        </p:spPr>
        <p:txBody>
          <a:bodyPr>
            <a:noAutofit/>
          </a:bodyPr>
          <a:lstStyle>
            <a:lvl1pPr>
              <a:defRPr sz="2100" b="1" i="0" spc="0" baseline="0">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pic>
        <p:nvPicPr>
          <p:cNvPr id="5" name="BAM_LOGO" descr="アイコン&#10;&#10;自動的に生成された説明">
            <a:extLst>
              <a:ext uri="{FF2B5EF4-FFF2-40B4-BE49-F238E27FC236}">
                <a16:creationId xmlns:a16="http://schemas.microsoft.com/office/drawing/2014/main" id="{B512E199-7640-C4BF-75F5-CB2F5BEB6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3342" y="0"/>
            <a:ext cx="977900" cy="889000"/>
          </a:xfrm>
          <a:prstGeom prst="rect">
            <a:avLst/>
          </a:prstGeom>
        </p:spPr>
      </p:pic>
    </p:spTree>
    <p:extLst>
      <p:ext uri="{BB962C8B-B14F-4D97-AF65-F5344CB8AC3E}">
        <p14:creationId xmlns:p14="http://schemas.microsoft.com/office/powerpoint/2010/main" val="209359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3.svg"/><Relationship Id="rId2" Type="http://schemas.openxmlformats.org/officeDocument/2006/relationships/slideLayout" Target="../slideLayouts/slideLayout15.xml"/><Relationship Id="rId16"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130161F-E66A-111C-199D-81E8CFB087B3}"/>
              </a:ext>
            </a:extLst>
          </p:cNvPr>
          <p:cNvGrpSpPr/>
          <p:nvPr userDrawn="1"/>
        </p:nvGrpSpPr>
        <p:grpSpPr>
          <a:xfrm>
            <a:off x="0" y="6375766"/>
            <a:ext cx="12192000" cy="482233"/>
            <a:chOff x="0" y="6375766"/>
            <a:chExt cx="12192000" cy="482233"/>
          </a:xfrm>
        </p:grpSpPr>
        <p:pic>
          <p:nvPicPr>
            <p:cNvPr id="5" name="図 4">
              <a:extLst>
                <a:ext uri="{FF2B5EF4-FFF2-40B4-BE49-F238E27FC236}">
                  <a16:creationId xmlns:a16="http://schemas.microsoft.com/office/drawing/2014/main" id="{2820A412-44D1-0690-24EE-31C509F39DB5}"/>
                </a:ext>
              </a:extLst>
            </p:cNvPr>
            <p:cNvPicPr>
              <a:picLocks noChangeAspect="1"/>
            </p:cNvPicPr>
            <p:nvPr userDrawn="1"/>
          </p:nvPicPr>
          <p:blipFill>
            <a:blip r:embed="rId15">
              <a:extLst>
                <a:ext uri="{28A0092B-C50C-407E-A947-70E740481C1C}">
                  <a14:useLocalDpi xmlns:a14="http://schemas.microsoft.com/office/drawing/2010/main" val="0"/>
                </a:ext>
              </a:extLst>
            </a:blip>
            <a:srcRect b="77679"/>
            <a:stretch/>
          </p:blipFill>
          <p:spPr>
            <a:xfrm>
              <a:off x="0" y="6375766"/>
              <a:ext cx="12192000" cy="482233"/>
            </a:xfrm>
            <a:prstGeom prst="rect">
              <a:avLst/>
            </a:prstGeom>
          </p:spPr>
        </p:pic>
        <p:pic>
          <p:nvPicPr>
            <p:cNvPr id="6" name="グラフィックス 5">
              <a:extLst>
                <a:ext uri="{FF2B5EF4-FFF2-40B4-BE49-F238E27FC236}">
                  <a16:creationId xmlns:a16="http://schemas.microsoft.com/office/drawing/2014/main" id="{0061E900-288E-902D-8D9C-6A2DA367FDE7}"/>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97005" y="6508380"/>
              <a:ext cx="2545080" cy="240792"/>
            </a:xfrm>
            <a:prstGeom prst="rect">
              <a:avLst/>
            </a:prstGeom>
          </p:spPr>
        </p:pic>
      </p:grpSp>
      <p:sp>
        <p:nvSpPr>
          <p:cNvPr id="2" name="Holder 2"/>
          <p:cNvSpPr>
            <a:spLocks noGrp="1"/>
          </p:cNvSpPr>
          <p:nvPr userDrawn="1">
            <p:ph type="title"/>
          </p:nvPr>
        </p:nvSpPr>
        <p:spPr>
          <a:xfrm>
            <a:off x="1373085" y="65673"/>
            <a:ext cx="9446260" cy="711200"/>
          </a:xfrm>
          <a:prstGeom prst="rect">
            <a:avLst/>
          </a:prstGeom>
        </p:spPr>
        <p:txBody>
          <a:bodyPr wrap="square" lIns="0" tIns="0" rIns="0" bIns="0">
            <a:spAutoFit/>
          </a:bodyPr>
          <a:lstStyle>
            <a:lvl1pPr>
              <a:defRPr sz="4500" b="0" i="0">
                <a:solidFill>
                  <a:srgbClr val="005295"/>
                </a:solidFill>
                <a:latin typeface="YuGothicStd-L"/>
                <a:cs typeface="YuGothicStd-L"/>
              </a:defRPr>
            </a:lvl1pPr>
          </a:lstStyle>
          <a:p>
            <a:endParaRPr/>
          </a:p>
        </p:txBody>
      </p:sp>
      <p:sp>
        <p:nvSpPr>
          <p:cNvPr id="3" name="Holder 3"/>
          <p:cNvSpPr>
            <a:spLocks noGrp="1"/>
          </p:cNvSpPr>
          <p:nvPr userDrawn="1">
            <p:ph type="body" idx="1"/>
          </p:nvPr>
        </p:nvSpPr>
        <p:spPr>
          <a:xfrm>
            <a:off x="1373085" y="1618919"/>
            <a:ext cx="9446260" cy="286553"/>
          </a:xfrm>
          <a:prstGeom prst="rect">
            <a:avLst/>
          </a:prstGeom>
        </p:spPr>
        <p:txBody>
          <a:bodyPr wrap="square" lIns="0" tIns="0" rIns="0" bIns="0">
            <a:spAutoFit/>
          </a:bodyPr>
          <a:lstStyle>
            <a:lvl1pPr>
              <a:defRPr b="0" i="0">
                <a:solidFill>
                  <a:schemeClr val="tx1"/>
                </a:solidFill>
              </a:defRPr>
            </a:lvl1pPr>
          </a:lstStyle>
          <a:p>
            <a:endParaRPr/>
          </a:p>
        </p:txBody>
      </p:sp>
      <p:sp>
        <p:nvSpPr>
          <p:cNvPr id="7" name="スライド番号">
            <a:extLst>
              <a:ext uri="{FF2B5EF4-FFF2-40B4-BE49-F238E27FC236}">
                <a16:creationId xmlns:a16="http://schemas.microsoft.com/office/drawing/2014/main" id="{F7A32C09-B6B1-2BD1-507E-CC2C24FB92C7}"/>
              </a:ext>
            </a:extLst>
          </p:cNvPr>
          <p:cNvSpPr txBox="1">
            <a:spLocks/>
          </p:cNvSpPr>
          <p:nvPr userDrawn="1"/>
        </p:nvSpPr>
        <p:spPr>
          <a:xfrm>
            <a:off x="9204960" y="6540123"/>
            <a:ext cx="2743200" cy="153888"/>
          </a:xfrm>
          <a:prstGeom prst="rect">
            <a:avLst/>
          </a:prstGeom>
        </p:spPr>
        <p:txBody>
          <a:bodyPr vert="horz" lIns="91440" tIns="45720" rIns="91440" bIns="45720" rtlCol="0" anchor="ctr"/>
          <a:lstStyle>
            <a:defPPr>
              <a:defRPr kern="0"/>
            </a:defPPr>
            <a:lvl1pPr algn="r">
              <a:defRPr sz="1000" b="0" i="0" baseline="0">
                <a:solidFill>
                  <a:schemeClr val="bg1"/>
                </a:solidFill>
                <a:latin typeface="Segoe UI" panose="020B0502040204020203" pitchFamily="34" charset="0"/>
                <a:ea typeface="Meiryo UI" panose="020B0604030504040204" pitchFamily="50" charset="-128"/>
                <a:cs typeface="Segoe UI" panose="020B0502040204020203" pitchFamily="34" charset="0"/>
              </a:defRPr>
            </a:lvl1pPr>
          </a:lstStyle>
          <a:p>
            <a:fld id="{F42E2762-5E21-CA47-A210-C83F7DE8B3E4}"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898" r:id="rId1"/>
    <p:sldLayoutId id="2147483899" r:id="rId2"/>
    <p:sldLayoutId id="2147483901" r:id="rId3"/>
    <p:sldLayoutId id="2147483900" r:id="rId4"/>
    <p:sldLayoutId id="2147483903" r:id="rId5"/>
    <p:sldLayoutId id="2147483902" r:id="rId6"/>
    <p:sldLayoutId id="2147483904" r:id="rId7"/>
    <p:sldLayoutId id="2147483853" r:id="rId8"/>
    <p:sldLayoutId id="2147483905" r:id="rId9"/>
    <p:sldLayoutId id="2147483814" r:id="rId10"/>
    <p:sldLayoutId id="2147483906" r:id="rId11"/>
    <p:sldLayoutId id="2147483688" r:id="rId12"/>
    <p:sldLayoutId id="2147483665" r:id="rId13"/>
  </p:sldLayoutIdLst>
  <p:hf hdr="0" ftr="0" dt="0"/>
  <p:txStyles>
    <p:titleStyle>
      <a:lvl1pPr>
        <a:defRPr sz="4500" b="1" i="0" cap="none" baseline="0">
          <a:latin typeface="Segoe UI" panose="020B0502040204020203" pitchFamily="34" charset="0"/>
          <a:ea typeface="Meiryo UI" panose="020B0604030504040204" pitchFamily="34" charset="-128"/>
          <a:cs typeface="+mj-cs"/>
        </a:defRPr>
      </a:lvl1pPr>
    </p:titleStyle>
    <p:bodyStyle>
      <a:lvl1pPr marL="14400">
        <a:lnSpc>
          <a:spcPct val="130000"/>
        </a:lnSpc>
        <a:spcBef>
          <a:spcPts val="100"/>
        </a:spcBef>
        <a:defRPr sz="1600" b="0" i="0" baseline="0">
          <a:latin typeface="Segoe UI" panose="020B0502040204020203" pitchFamily="34" charset="0"/>
          <a:ea typeface="Meiryo UI" panose="020B0604030504040204" pitchFamily="34" charset="-128"/>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pos="70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67A35380-13A4-C7DA-9202-1AB1F8BA05E3}"/>
              </a:ext>
            </a:extLst>
          </p:cNvPr>
          <p:cNvGrpSpPr/>
          <p:nvPr userDrawn="1"/>
        </p:nvGrpSpPr>
        <p:grpSpPr>
          <a:xfrm>
            <a:off x="0" y="6375766"/>
            <a:ext cx="12192000" cy="482233"/>
            <a:chOff x="0" y="6375766"/>
            <a:chExt cx="12192000" cy="482233"/>
          </a:xfrm>
        </p:grpSpPr>
        <p:pic>
          <p:nvPicPr>
            <p:cNvPr id="8" name="図 7">
              <a:extLst>
                <a:ext uri="{FF2B5EF4-FFF2-40B4-BE49-F238E27FC236}">
                  <a16:creationId xmlns:a16="http://schemas.microsoft.com/office/drawing/2014/main" id="{022A652D-1BD9-1AAA-6CC1-D0C554FB1858}"/>
                </a:ext>
              </a:extLst>
            </p:cNvPr>
            <p:cNvPicPr>
              <a:picLocks noChangeAspect="1"/>
            </p:cNvPicPr>
            <p:nvPr userDrawn="1"/>
          </p:nvPicPr>
          <p:blipFill>
            <a:blip r:embed="rId15">
              <a:extLst>
                <a:ext uri="{28A0092B-C50C-407E-A947-70E740481C1C}">
                  <a14:useLocalDpi xmlns:a14="http://schemas.microsoft.com/office/drawing/2010/main" val="0"/>
                </a:ext>
              </a:extLst>
            </a:blip>
            <a:srcRect b="77679"/>
            <a:stretch/>
          </p:blipFill>
          <p:spPr>
            <a:xfrm>
              <a:off x="0" y="6375766"/>
              <a:ext cx="12192000" cy="482233"/>
            </a:xfrm>
            <a:prstGeom prst="rect">
              <a:avLst/>
            </a:prstGeom>
          </p:spPr>
        </p:pic>
        <p:pic>
          <p:nvPicPr>
            <p:cNvPr id="10" name="グラフィックス 9">
              <a:extLst>
                <a:ext uri="{FF2B5EF4-FFF2-40B4-BE49-F238E27FC236}">
                  <a16:creationId xmlns:a16="http://schemas.microsoft.com/office/drawing/2014/main" id="{C9DD55CE-5DB9-921A-C8D1-C53579D3C64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97005" y="6497990"/>
              <a:ext cx="2499360" cy="237744"/>
            </a:xfrm>
            <a:prstGeom prst="rect">
              <a:avLst/>
            </a:prstGeom>
          </p:spPr>
        </p:pic>
      </p:grpSp>
      <p:sp>
        <p:nvSpPr>
          <p:cNvPr id="2" name="Holder 2"/>
          <p:cNvSpPr>
            <a:spLocks noGrp="1"/>
          </p:cNvSpPr>
          <p:nvPr userDrawn="1">
            <p:ph type="title"/>
          </p:nvPr>
        </p:nvSpPr>
        <p:spPr>
          <a:xfrm>
            <a:off x="1373085" y="65673"/>
            <a:ext cx="9446260" cy="711200"/>
          </a:xfrm>
          <a:prstGeom prst="rect">
            <a:avLst/>
          </a:prstGeom>
        </p:spPr>
        <p:txBody>
          <a:bodyPr wrap="square" lIns="0" tIns="0" rIns="0" bIns="0">
            <a:spAutoFit/>
          </a:bodyPr>
          <a:lstStyle>
            <a:lvl1pPr>
              <a:defRPr sz="4500" b="0" i="0">
                <a:solidFill>
                  <a:srgbClr val="005295"/>
                </a:solidFill>
                <a:latin typeface="YuGothicStd-L"/>
                <a:cs typeface="YuGothicStd-L"/>
              </a:defRPr>
            </a:lvl1pPr>
          </a:lstStyle>
          <a:p>
            <a:r>
              <a:rPr lang="en-US" altLang="ja-JP"/>
              <a:t>Title</a:t>
            </a:r>
            <a:endParaRPr/>
          </a:p>
        </p:txBody>
      </p:sp>
      <p:sp>
        <p:nvSpPr>
          <p:cNvPr id="3" name="Holder 3"/>
          <p:cNvSpPr>
            <a:spLocks noGrp="1"/>
          </p:cNvSpPr>
          <p:nvPr userDrawn="1">
            <p:ph type="body" idx="1"/>
          </p:nvPr>
        </p:nvSpPr>
        <p:spPr>
          <a:xfrm>
            <a:off x="1373085" y="1618919"/>
            <a:ext cx="9446260" cy="296876"/>
          </a:xfrm>
          <a:prstGeom prst="rect">
            <a:avLst/>
          </a:prstGeom>
        </p:spPr>
        <p:txBody>
          <a:bodyPr wrap="square" lIns="0" tIns="0" rIns="0" bIns="0">
            <a:spAutoFit/>
          </a:bodyPr>
          <a:lstStyle>
            <a:lvl1pPr>
              <a:defRPr b="0" i="0">
                <a:solidFill>
                  <a:schemeClr val="tx1"/>
                </a:solidFill>
              </a:defRPr>
            </a:lvl1pPr>
          </a:lstStyle>
          <a:p>
            <a:r>
              <a:rPr lang="en-US"/>
              <a:t>sample text</a:t>
            </a:r>
            <a:endParaRPr/>
          </a:p>
        </p:txBody>
      </p:sp>
      <p:sp>
        <p:nvSpPr>
          <p:cNvPr id="5" name="スライド番号プレースホルダー 3">
            <a:extLst>
              <a:ext uri="{FF2B5EF4-FFF2-40B4-BE49-F238E27FC236}">
                <a16:creationId xmlns:a16="http://schemas.microsoft.com/office/drawing/2014/main" id="{AA8020B6-079B-8FE6-57AA-50EC7D9EA2F6}"/>
              </a:ext>
            </a:extLst>
          </p:cNvPr>
          <p:cNvSpPr txBox="1">
            <a:spLocks/>
          </p:cNvSpPr>
          <p:nvPr userDrawn="1"/>
        </p:nvSpPr>
        <p:spPr>
          <a:xfrm>
            <a:off x="9204961" y="6540123"/>
            <a:ext cx="2743200" cy="153888"/>
          </a:xfrm>
          <a:prstGeom prst="rect">
            <a:avLst/>
          </a:prstGeom>
        </p:spPr>
        <p:txBody>
          <a:bodyPr vert="horz" lIns="91440" tIns="45720" rIns="91440" bIns="45720" rtlCol="0" anchor="ctr"/>
          <a:lstStyle>
            <a:defPPr>
              <a:defRPr kern="0"/>
            </a:defPPr>
            <a:lvl1pPr algn="r">
              <a:defRPr sz="1000" baseline="0">
                <a:solidFill>
                  <a:schemeClr val="bg1"/>
                </a:solidFill>
                <a:latin typeface="Segoe UI" panose="020B0502040204020203" pitchFamily="34" charset="0"/>
                <a:ea typeface="Meiryo UI" panose="020B0604030504040204" pitchFamily="50" charset="-128"/>
              </a:defRPr>
            </a:lvl1pPr>
          </a:lstStyle>
          <a:p>
            <a:fld id="{29DE5BEF-B429-BE4C-94C0-A20628C70410}" type="slidenum">
              <a:rPr kumimoji="1" lang="ja-JP" altLang="en-US" smtClean="0"/>
              <a:t>‹#›</a:t>
            </a:fld>
            <a:endParaRPr kumimoji="1" lang="ja-JP" altLang="en-US"/>
          </a:p>
        </p:txBody>
      </p:sp>
    </p:spTree>
    <p:extLst>
      <p:ext uri="{BB962C8B-B14F-4D97-AF65-F5344CB8AC3E}">
        <p14:creationId xmlns:p14="http://schemas.microsoft.com/office/powerpoint/2010/main" val="2552297240"/>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843" r:id="rId7"/>
    <p:sldLayoutId id="2147483913" r:id="rId8"/>
    <p:sldLayoutId id="2147483816" r:id="rId9"/>
    <p:sldLayoutId id="2147483914" r:id="rId10"/>
    <p:sldLayoutId id="2147483720" r:id="rId11"/>
    <p:sldLayoutId id="2147483915" r:id="rId12"/>
    <p:sldLayoutId id="2147483916" r:id="rId13"/>
  </p:sldLayoutIdLst>
  <p:hf hdr="0" ftr="0" dt="0"/>
  <p:txStyles>
    <p:titleStyle>
      <a:lvl1pPr>
        <a:defRPr b="1" i="0" baseline="0">
          <a:latin typeface="Segoe UI" panose="020B0502040204020203" pitchFamily="34" charset="0"/>
          <a:ea typeface="Yu Gothic" panose="020B0400000000000000" pitchFamily="34" charset="-128"/>
          <a:cs typeface="Segoe UI" panose="020B0502040204020203" pitchFamily="34" charset="0"/>
        </a:defRPr>
      </a:lvl1pPr>
    </p:titleStyle>
    <p:bodyStyle>
      <a:lvl1pPr marL="14400">
        <a:lnSpc>
          <a:spcPct val="130000"/>
        </a:lnSpc>
        <a:spcBef>
          <a:spcPts val="100"/>
        </a:spcBef>
        <a:defRPr sz="1600" b="0" i="0" baseline="0">
          <a:latin typeface="Segoe UI" panose="020B0502040204020203" pitchFamily="34" charset="0"/>
          <a:ea typeface="Yu Gothic Medium" panose="020B0400000000000000" pitchFamily="34" charset="-128"/>
          <a:cs typeface="Segoe UI" panose="020B0502040204020203"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jpe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45.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47.png"/><Relationship Id="rId4" Type="http://schemas.openxmlformats.org/officeDocument/2006/relationships/image" Target="../media/image44.png"/><Relationship Id="rId9" Type="http://schemas.microsoft.com/office/2007/relationships/hdphoto" Target="../media/hdphoto8.wdp"/></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0.png"/><Relationship Id="rId5" Type="http://schemas.microsoft.com/office/2007/relationships/hdphoto" Target="../media/hdphoto11.wdp"/><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53.png"/><Relationship Id="rId11" Type="http://schemas.openxmlformats.org/officeDocument/2006/relationships/image" Target="../media/image56.png"/><Relationship Id="rId5" Type="http://schemas.microsoft.com/office/2007/relationships/hdphoto" Target="../media/hdphoto13.wdp"/><Relationship Id="rId10" Type="http://schemas.openxmlformats.org/officeDocument/2006/relationships/image" Target="../media/image55.jpeg"/><Relationship Id="rId4" Type="http://schemas.openxmlformats.org/officeDocument/2006/relationships/image" Target="../media/image52.png"/><Relationship Id="rId9" Type="http://schemas.microsoft.com/office/2007/relationships/hdphoto" Target="../media/hdphoto15.wdp"/></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emf"/><Relationship Id="rId7"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 Id="rId9" Type="http://schemas.microsoft.com/office/2007/relationships/hdphoto" Target="../media/hdphoto16.wdp"/></Relationships>
</file>

<file path=ppt/slides/_rels/slide1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64.png"/><Relationship Id="rId1" Type="http://schemas.openxmlformats.org/officeDocument/2006/relationships/slideLayout" Target="../slideLayouts/slideLayout9.xml"/><Relationship Id="rId5" Type="http://schemas.microsoft.com/office/2007/relationships/hdphoto" Target="../media/hdphoto18.wdp"/><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microsoft.com/office/2007/relationships/hdphoto" Target="../media/hdphoto19.wdp"/><Relationship Id="rId7" Type="http://schemas.openxmlformats.org/officeDocument/2006/relationships/image" Target="../media/image69.jpe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68.jpeg"/><Relationship Id="rId5" Type="http://schemas.microsoft.com/office/2007/relationships/hdphoto" Target="../media/hdphoto20.wdp"/><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70.png"/><Relationship Id="rId1" Type="http://schemas.openxmlformats.org/officeDocument/2006/relationships/slideLayout" Target="../slideLayouts/slideLayout9.xml"/><Relationship Id="rId5" Type="http://schemas.microsoft.com/office/2007/relationships/hdphoto" Target="../media/hdphoto22.wdp"/><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8.jpeg"/><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CFBB71-1386-1D60-C973-40FFF5F9DABA}"/>
              </a:ext>
            </a:extLst>
          </p:cNvPr>
          <p:cNvSpPr>
            <a:spLocks noGrp="1"/>
          </p:cNvSpPr>
          <p:nvPr>
            <p:ph type="title"/>
          </p:nvPr>
        </p:nvSpPr>
        <p:spPr/>
        <p:txBody>
          <a:bodyPr/>
          <a:lstStyle/>
          <a:p>
            <a:pPr>
              <a:lnSpc>
                <a:spcPct val="150000"/>
              </a:lnSpc>
            </a:pPr>
            <a:r>
              <a:rPr kumimoji="1" lang="ja-JP" altLang="en-US"/>
              <a:t>事業案内</a:t>
            </a:r>
          </a:p>
        </p:txBody>
      </p:sp>
      <p:sp>
        <p:nvSpPr>
          <p:cNvPr id="3" name="テキスト プレースホルダー 2">
            <a:extLst>
              <a:ext uri="{FF2B5EF4-FFF2-40B4-BE49-F238E27FC236}">
                <a16:creationId xmlns:a16="http://schemas.microsoft.com/office/drawing/2014/main" id="{E1E56E97-3C15-4012-2D0D-438F4C4220A2}"/>
              </a:ext>
            </a:extLst>
          </p:cNvPr>
          <p:cNvSpPr>
            <a:spLocks noGrp="1"/>
          </p:cNvSpPr>
          <p:nvPr>
            <p:ph type="body" sz="quarter" idx="10"/>
          </p:nvPr>
        </p:nvSpPr>
        <p:spPr/>
        <p:txBody>
          <a:bodyPr/>
          <a:lstStyle/>
          <a:p>
            <a:r>
              <a:rPr kumimoji="1" lang="ja-JP" altLang="en-US" sz="1600" spc="150"/>
              <a:t>海事に関わる今日と未来を</a:t>
            </a:r>
          </a:p>
        </p:txBody>
      </p:sp>
      <p:pic>
        <p:nvPicPr>
          <p:cNvPr id="15" name="グラフィックス 14">
            <a:extLst>
              <a:ext uri="{FF2B5EF4-FFF2-40B4-BE49-F238E27FC236}">
                <a16:creationId xmlns:a16="http://schemas.microsoft.com/office/drawing/2014/main" id="{BB044BF6-33DC-CE3D-6F36-FAA9417206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9125" y="3806352"/>
            <a:ext cx="3957638" cy="261938"/>
          </a:xfrm>
          <a:prstGeom prst="rect">
            <a:avLst/>
          </a:prstGeom>
        </p:spPr>
      </p:pic>
    </p:spTree>
    <p:extLst>
      <p:ext uri="{BB962C8B-B14F-4D97-AF65-F5344CB8AC3E}">
        <p14:creationId xmlns:p14="http://schemas.microsoft.com/office/powerpoint/2010/main" val="90015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7C81840-E0A1-7FFB-B9B2-88E5B7E21B6F}"/>
              </a:ext>
            </a:extLst>
          </p:cNvPr>
          <p:cNvSpPr/>
          <p:nvPr/>
        </p:nvSpPr>
        <p:spPr>
          <a:xfrm>
            <a:off x="1008572" y="1102191"/>
            <a:ext cx="10224000" cy="4464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CE22FC2F-1C21-A7C3-ADB4-8C9AD0D09E6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8000"/>
                    </a14:imgEffect>
                  </a14:imgLayer>
                </a14:imgProps>
              </a:ext>
              <a:ext uri="{28A0092B-C50C-407E-A947-70E740481C1C}">
                <a14:useLocalDpi xmlns:a14="http://schemas.microsoft.com/office/drawing/2010/main" val="0"/>
              </a:ext>
            </a:extLst>
          </a:blip>
          <a:srcRect l="1419" r="2116"/>
          <a:stretch>
            <a:fillRect/>
          </a:stretch>
        </p:blipFill>
        <p:spPr>
          <a:xfrm>
            <a:off x="1092461" y="2582389"/>
            <a:ext cx="4055529" cy="2564525"/>
          </a:xfrm>
          <a:custGeom>
            <a:avLst/>
            <a:gdLst>
              <a:gd name="connsiteX0" fmla="*/ 0 w 4896000"/>
              <a:gd name="connsiteY0" fmla="*/ 0 h 3096000"/>
              <a:gd name="connsiteX1" fmla="*/ 4896000 w 4896000"/>
              <a:gd name="connsiteY1" fmla="*/ 0 h 3096000"/>
              <a:gd name="connsiteX2" fmla="*/ 4896000 w 4896000"/>
              <a:gd name="connsiteY2" fmla="*/ 3096000 h 3096000"/>
              <a:gd name="connsiteX3" fmla="*/ 0 w 4896000"/>
              <a:gd name="connsiteY3" fmla="*/ 3096000 h 3096000"/>
            </a:gdLst>
            <a:ahLst/>
            <a:cxnLst>
              <a:cxn ang="0">
                <a:pos x="connsiteX0" y="connsiteY0"/>
              </a:cxn>
              <a:cxn ang="0">
                <a:pos x="connsiteX1" y="connsiteY1"/>
              </a:cxn>
              <a:cxn ang="0">
                <a:pos x="connsiteX2" y="connsiteY2"/>
              </a:cxn>
              <a:cxn ang="0">
                <a:pos x="connsiteX3" y="connsiteY3"/>
              </a:cxn>
            </a:cxnLst>
            <a:rect l="l" t="t" r="r" b="b"/>
            <a:pathLst>
              <a:path w="4896000" h="3096000">
                <a:moveTo>
                  <a:pt x="0" y="0"/>
                </a:moveTo>
                <a:lnTo>
                  <a:pt x="4896000" y="0"/>
                </a:lnTo>
                <a:lnTo>
                  <a:pt x="4896000" y="3096000"/>
                </a:lnTo>
                <a:lnTo>
                  <a:pt x="0" y="3096000"/>
                </a:lnTo>
                <a:close/>
              </a:path>
            </a:pathLst>
          </a:custGeom>
        </p:spPr>
      </p:pic>
      <p:sp>
        <p:nvSpPr>
          <p:cNvPr id="5" name="タイトル 2">
            <a:extLst>
              <a:ext uri="{FF2B5EF4-FFF2-40B4-BE49-F238E27FC236}">
                <a16:creationId xmlns:a16="http://schemas.microsoft.com/office/drawing/2014/main" id="{ECAD5E9E-EB31-F76C-90AD-27D5828A32E2}"/>
              </a:ext>
            </a:extLst>
          </p:cNvPr>
          <p:cNvSpPr>
            <a:spLocks noGrp="1"/>
          </p:cNvSpPr>
          <p:nvPr>
            <p:ph type="title"/>
          </p:nvPr>
        </p:nvSpPr>
        <p:spPr>
          <a:xfrm>
            <a:off x="1488000" y="274638"/>
            <a:ext cx="9726100" cy="323850"/>
          </a:xfrm>
        </p:spPr>
        <p:txBody>
          <a:bodyPr/>
          <a:lstStyle/>
          <a:p>
            <a:r>
              <a:rPr lang="ja-JP" altLang="en-US" dirty="0">
                <a:solidFill>
                  <a:srgbClr val="005396"/>
                </a:solidFill>
              </a:rPr>
              <a:t>海技訓練事業 （３</a:t>
            </a:r>
            <a:r>
              <a:rPr lang="en-US" altLang="ja-JP" dirty="0">
                <a:solidFill>
                  <a:srgbClr val="005396"/>
                </a:solidFill>
              </a:rPr>
              <a:t>/</a:t>
            </a:r>
            <a:r>
              <a:rPr lang="ja-JP" altLang="en-US" dirty="0">
                <a:solidFill>
                  <a:srgbClr val="005396"/>
                </a:solidFill>
              </a:rPr>
              <a:t>４）</a:t>
            </a:r>
          </a:p>
        </p:txBody>
      </p:sp>
      <p:sp>
        <p:nvSpPr>
          <p:cNvPr id="8" name="正方形/長方形 7">
            <a:extLst>
              <a:ext uri="{FF2B5EF4-FFF2-40B4-BE49-F238E27FC236}">
                <a16:creationId xmlns:a16="http://schemas.microsoft.com/office/drawing/2014/main" id="{BFAA4C57-EA40-F4F7-95DF-98CDC5812FAC}"/>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0" name="テキスト ボックス 9">
            <a:extLst>
              <a:ext uri="{FF2B5EF4-FFF2-40B4-BE49-F238E27FC236}">
                <a16:creationId xmlns:a16="http://schemas.microsoft.com/office/drawing/2014/main" id="{D2A80441-FA3F-67A2-F59D-B259C96AA453}"/>
              </a:ext>
            </a:extLst>
          </p:cNvPr>
          <p:cNvSpPr txBox="1"/>
          <p:nvPr/>
        </p:nvSpPr>
        <p:spPr>
          <a:xfrm>
            <a:off x="984000" y="1125000"/>
            <a:ext cx="8462573"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a:t>BRM</a:t>
            </a:r>
            <a:r>
              <a:rPr lang="ja-JP" altLang="en-US"/>
              <a:t>（ブリッジリソースマネージメント）訓練 </a:t>
            </a:r>
            <a:r>
              <a:rPr lang="en-US" altLang="ja-JP"/>
              <a:t>/ERM</a:t>
            </a:r>
            <a:r>
              <a:rPr lang="ja-JP" altLang="en-US"/>
              <a:t>（エンジンルームリソースマネージメント）訓練</a:t>
            </a:r>
          </a:p>
        </p:txBody>
      </p:sp>
      <p:grpSp>
        <p:nvGrpSpPr>
          <p:cNvPr id="11" name="グループ化 10">
            <a:extLst>
              <a:ext uri="{FF2B5EF4-FFF2-40B4-BE49-F238E27FC236}">
                <a16:creationId xmlns:a16="http://schemas.microsoft.com/office/drawing/2014/main" id="{9015E7BE-99A0-FE47-C811-2348CCB0B9C5}"/>
              </a:ext>
            </a:extLst>
          </p:cNvPr>
          <p:cNvGrpSpPr/>
          <p:nvPr/>
        </p:nvGrpSpPr>
        <p:grpSpPr>
          <a:xfrm>
            <a:off x="1128000" y="1584225"/>
            <a:ext cx="10086100" cy="584775"/>
            <a:chOff x="984000" y="5616225"/>
            <a:chExt cx="10086100" cy="584775"/>
          </a:xfrm>
        </p:grpSpPr>
        <p:grpSp>
          <p:nvGrpSpPr>
            <p:cNvPr id="12" name="グループ化 11">
              <a:extLst>
                <a:ext uri="{FF2B5EF4-FFF2-40B4-BE49-F238E27FC236}">
                  <a16:creationId xmlns:a16="http://schemas.microsoft.com/office/drawing/2014/main" id="{9CF0F1D8-03CE-09AE-6422-5F73A1563130}"/>
                </a:ext>
              </a:extLst>
            </p:cNvPr>
            <p:cNvGrpSpPr>
              <a:grpSpLocks noChangeAspect="1"/>
            </p:cNvGrpSpPr>
            <p:nvPr/>
          </p:nvGrpSpPr>
          <p:grpSpPr>
            <a:xfrm>
              <a:off x="984000" y="5661000"/>
              <a:ext cx="360000" cy="360000"/>
              <a:chOff x="1532492" y="4214034"/>
              <a:chExt cx="514350" cy="514350"/>
            </a:xfrm>
          </p:grpSpPr>
          <p:sp>
            <p:nvSpPr>
              <p:cNvPr id="14" name="フリーフォーム: 図形 13">
                <a:extLst>
                  <a:ext uri="{FF2B5EF4-FFF2-40B4-BE49-F238E27FC236}">
                    <a16:creationId xmlns:a16="http://schemas.microsoft.com/office/drawing/2014/main" id="{90992E99-3FCD-E815-DE01-688212B77F83}"/>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15" name="フリーフォーム: 図形 14">
                <a:extLst>
                  <a:ext uri="{FF2B5EF4-FFF2-40B4-BE49-F238E27FC236}">
                    <a16:creationId xmlns:a16="http://schemas.microsoft.com/office/drawing/2014/main" id="{B20580A8-05A6-FC22-62DE-EDDF1D911FD8}"/>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13" name="テキスト ボックス 12">
              <a:extLst>
                <a:ext uri="{FF2B5EF4-FFF2-40B4-BE49-F238E27FC236}">
                  <a16:creationId xmlns:a16="http://schemas.microsoft.com/office/drawing/2014/main" id="{3B4C4457-EAA0-B29E-A678-ACF2F5F76C2F}"/>
                </a:ext>
              </a:extLst>
            </p:cNvPr>
            <p:cNvSpPr txBox="1"/>
            <p:nvPr/>
          </p:nvSpPr>
          <p:spPr>
            <a:xfrm>
              <a:off x="1348762" y="5616225"/>
              <a:ext cx="9721338" cy="584775"/>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連絡ミス、操作ミス、思い込みなどのヒューマンエラーから起こるトラブルをなくすため、人と物の情報を最大限に活用し、</a:t>
              </a:r>
            </a:p>
            <a:p>
              <a:r>
                <a:rPr lang="ja-JP" altLang="en-US"/>
                <a:t>海難事故を予防するための訓練</a:t>
              </a:r>
            </a:p>
          </p:txBody>
        </p:sp>
      </p:grpSp>
      <p:sp>
        <p:nvSpPr>
          <p:cNvPr id="17" name="テキスト ボックス 16">
            <a:extLst>
              <a:ext uri="{FF2B5EF4-FFF2-40B4-BE49-F238E27FC236}">
                <a16:creationId xmlns:a16="http://schemas.microsoft.com/office/drawing/2014/main" id="{99777184-6D00-1F56-4EF5-A9E778BEA2DE}"/>
              </a:ext>
            </a:extLst>
          </p:cNvPr>
          <p:cNvSpPr txBox="1"/>
          <p:nvPr/>
        </p:nvSpPr>
        <p:spPr>
          <a:xfrm>
            <a:off x="2125201" y="5620890"/>
            <a:ext cx="7941598" cy="400110"/>
          </a:xfrm>
          <a:prstGeom prst="rect">
            <a:avLst/>
          </a:prstGeom>
          <a:noFill/>
        </p:spPr>
        <p:txBody>
          <a:bodyPr wrap="none">
            <a:spAutoFit/>
          </a:bodyPr>
          <a:lstStyle>
            <a:defPPr>
              <a:defRPr kern="0"/>
            </a:defPPr>
            <a:lvl1pPr algn="ctr">
              <a:defRPr kumimoji="1" sz="2000" b="1">
                <a:solidFill>
                  <a:srgbClr val="005396"/>
                </a:solidFill>
                <a:latin typeface="+mn-ea"/>
                <a:ea typeface="+mn-ea"/>
              </a:defRPr>
            </a:lvl1pPr>
          </a:lstStyle>
          <a:p>
            <a:r>
              <a:rPr lang="ja-JP" altLang="en-US"/>
              <a:t>その他、海技免許更新・失効講習等各種、実船に即した訓練・研修を実施</a:t>
            </a:r>
          </a:p>
        </p:txBody>
      </p:sp>
      <p:pic>
        <p:nvPicPr>
          <p:cNvPr id="6" name="図 5">
            <a:extLst>
              <a:ext uri="{FF2B5EF4-FFF2-40B4-BE49-F238E27FC236}">
                <a16:creationId xmlns:a16="http://schemas.microsoft.com/office/drawing/2014/main" id="{6854655C-6D65-FF8C-5C8C-DCCF703C750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87760" y="3690014"/>
            <a:ext cx="1647419" cy="1482677"/>
          </a:xfrm>
          <a:prstGeom prst="rect">
            <a:avLst/>
          </a:prstGeom>
          <a:noFill/>
          <a:ln>
            <a:noFill/>
          </a:ln>
        </p:spPr>
      </p:pic>
      <p:sp>
        <p:nvSpPr>
          <p:cNvPr id="7" name="テキスト ボックス 6">
            <a:extLst>
              <a:ext uri="{FF2B5EF4-FFF2-40B4-BE49-F238E27FC236}">
                <a16:creationId xmlns:a16="http://schemas.microsoft.com/office/drawing/2014/main" id="{48548B36-8A18-1089-2A37-4071C14B2E15}"/>
              </a:ext>
            </a:extLst>
          </p:cNvPr>
          <p:cNvSpPr txBox="1"/>
          <p:nvPr/>
        </p:nvSpPr>
        <p:spPr>
          <a:xfrm>
            <a:off x="9696000" y="5224209"/>
            <a:ext cx="1330813"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en-US" altLang="ja-JP"/>
              <a:t>360</a:t>
            </a:r>
            <a:r>
              <a:rPr lang="ja-JP" altLang="en-US"/>
              <a:t>度操船シミュレータ</a:t>
            </a:r>
          </a:p>
        </p:txBody>
      </p:sp>
      <p:pic>
        <p:nvPicPr>
          <p:cNvPr id="1026" name="Picture 2">
            <a:extLst>
              <a:ext uri="{FF2B5EF4-FFF2-40B4-BE49-F238E27FC236}">
                <a16:creationId xmlns:a16="http://schemas.microsoft.com/office/drawing/2014/main" id="{82DE97FB-E514-4887-3EEC-DC6C474AE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692" y="2582388"/>
            <a:ext cx="4136331" cy="2564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18053F-974A-1B8F-7252-E0CB36F8C2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4984" y="2578327"/>
            <a:ext cx="1647420" cy="1098281"/>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2F15B82-FB4B-0445-6728-1C5E8892319D}"/>
              </a:ext>
            </a:extLst>
          </p:cNvPr>
          <p:cNvSpPr txBox="1"/>
          <p:nvPr/>
        </p:nvSpPr>
        <p:spPr>
          <a:xfrm>
            <a:off x="9830074" y="2359455"/>
            <a:ext cx="917239"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ja-JP" altLang="en-US"/>
              <a:t>エンジンルーム</a:t>
            </a:r>
          </a:p>
        </p:txBody>
      </p:sp>
    </p:spTree>
    <p:extLst>
      <p:ext uri="{BB962C8B-B14F-4D97-AF65-F5344CB8AC3E}">
        <p14:creationId xmlns:p14="http://schemas.microsoft.com/office/powerpoint/2010/main" val="3340813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8D7562AF-940A-9A3D-A266-CD124E089D59}"/>
              </a:ext>
            </a:extLst>
          </p:cNvPr>
          <p:cNvSpPr/>
          <p:nvPr/>
        </p:nvSpPr>
        <p:spPr>
          <a:xfrm>
            <a:off x="984000" y="1125000"/>
            <a:ext cx="10224000" cy="2592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屋内, テーブル, 座る, 地域 が含まれている画像&#10;&#10;自動的に生成された説明">
            <a:extLst>
              <a:ext uri="{FF2B5EF4-FFF2-40B4-BE49-F238E27FC236}">
                <a16:creationId xmlns:a16="http://schemas.microsoft.com/office/drawing/2014/main" id="{F9A0961A-B2F2-BCD6-76FC-9AE6D19183F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8000" contrast="4000"/>
                    </a14:imgEffect>
                  </a14:imgLayer>
                </a14:imgProps>
              </a:ext>
              <a:ext uri="{28A0092B-C50C-407E-A947-70E740481C1C}">
                <a14:useLocalDpi xmlns:a14="http://schemas.microsoft.com/office/drawing/2010/main" val="0"/>
              </a:ext>
            </a:extLst>
          </a:blip>
          <a:srcRect l="4502" t="27438" r="4789" b="2074"/>
          <a:stretch/>
        </p:blipFill>
        <p:spPr>
          <a:xfrm>
            <a:off x="6616410" y="1269000"/>
            <a:ext cx="4447590" cy="2304000"/>
          </a:xfrm>
          <a:prstGeom prst="rect">
            <a:avLst/>
          </a:prstGeom>
        </p:spPr>
      </p:pic>
      <p:pic>
        <p:nvPicPr>
          <p:cNvPr id="7" name="図 6">
            <a:extLst>
              <a:ext uri="{FF2B5EF4-FFF2-40B4-BE49-F238E27FC236}">
                <a16:creationId xmlns:a16="http://schemas.microsoft.com/office/drawing/2014/main" id="{58D6F72A-EC7F-B13F-29C3-CA0E6E8B78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7900" y="4729479"/>
            <a:ext cx="1656000" cy="1003521"/>
          </a:xfrm>
          <a:prstGeom prst="rect">
            <a:avLst/>
          </a:prstGeom>
        </p:spPr>
      </p:pic>
      <p:pic>
        <p:nvPicPr>
          <p:cNvPr id="3" name="図 2">
            <a:extLst>
              <a:ext uri="{FF2B5EF4-FFF2-40B4-BE49-F238E27FC236}">
                <a16:creationId xmlns:a16="http://schemas.microsoft.com/office/drawing/2014/main" id="{CFFC3CD3-497E-B5F8-A465-C652482BB9D5}"/>
              </a:ext>
            </a:extLst>
          </p:cNvPr>
          <p:cNvPicPr>
            <a:picLocks noChangeAspect="1"/>
          </p:cNvPicPr>
          <p:nvPr/>
        </p:nvPicPr>
        <p:blipFill>
          <a:blip r:embed="rId6"/>
          <a:stretch>
            <a:fillRect/>
          </a:stretch>
        </p:blipFill>
        <p:spPr>
          <a:xfrm>
            <a:off x="5731001" y="4982574"/>
            <a:ext cx="1656000" cy="497329"/>
          </a:xfrm>
          <a:prstGeom prst="rect">
            <a:avLst/>
          </a:prstGeom>
        </p:spPr>
      </p:pic>
      <p:sp>
        <p:nvSpPr>
          <p:cNvPr id="9" name="正方形/長方形 8">
            <a:extLst>
              <a:ext uri="{FF2B5EF4-FFF2-40B4-BE49-F238E27FC236}">
                <a16:creationId xmlns:a16="http://schemas.microsoft.com/office/drawing/2014/main" id="{64035A19-7DD0-7DA4-7CF3-07F71E441E8E}"/>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1" name="テキスト ボックス 10">
            <a:extLst>
              <a:ext uri="{FF2B5EF4-FFF2-40B4-BE49-F238E27FC236}">
                <a16:creationId xmlns:a16="http://schemas.microsoft.com/office/drawing/2014/main" id="{6D229711-D6A8-544C-8199-72609165BF6C}"/>
              </a:ext>
            </a:extLst>
          </p:cNvPr>
          <p:cNvSpPr txBox="1"/>
          <p:nvPr/>
        </p:nvSpPr>
        <p:spPr>
          <a:xfrm>
            <a:off x="984000" y="1125000"/>
            <a:ext cx="2688557"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a:t>MOL DP</a:t>
            </a:r>
            <a:r>
              <a:rPr lang="ja-JP" altLang="en-US"/>
              <a:t>トレーニングセンター</a:t>
            </a:r>
          </a:p>
        </p:txBody>
      </p:sp>
      <p:grpSp>
        <p:nvGrpSpPr>
          <p:cNvPr id="12" name="グループ化 11">
            <a:extLst>
              <a:ext uri="{FF2B5EF4-FFF2-40B4-BE49-F238E27FC236}">
                <a16:creationId xmlns:a16="http://schemas.microsoft.com/office/drawing/2014/main" id="{7412148F-653A-ABE4-1FA6-B29044255F49}"/>
              </a:ext>
            </a:extLst>
          </p:cNvPr>
          <p:cNvGrpSpPr/>
          <p:nvPr/>
        </p:nvGrpSpPr>
        <p:grpSpPr>
          <a:xfrm>
            <a:off x="1128000" y="1565809"/>
            <a:ext cx="5080775" cy="584775"/>
            <a:chOff x="984000" y="5597809"/>
            <a:chExt cx="5080775" cy="584775"/>
          </a:xfrm>
        </p:grpSpPr>
        <p:grpSp>
          <p:nvGrpSpPr>
            <p:cNvPr id="13" name="グループ化 12">
              <a:extLst>
                <a:ext uri="{FF2B5EF4-FFF2-40B4-BE49-F238E27FC236}">
                  <a16:creationId xmlns:a16="http://schemas.microsoft.com/office/drawing/2014/main" id="{26AD8867-1013-DB1C-A510-79C15B78F401}"/>
                </a:ext>
              </a:extLst>
            </p:cNvPr>
            <p:cNvGrpSpPr>
              <a:grpSpLocks noChangeAspect="1"/>
            </p:cNvGrpSpPr>
            <p:nvPr/>
          </p:nvGrpSpPr>
          <p:grpSpPr>
            <a:xfrm>
              <a:off x="984000" y="5661000"/>
              <a:ext cx="360000" cy="360000"/>
              <a:chOff x="1532492" y="4214034"/>
              <a:chExt cx="514350" cy="514350"/>
            </a:xfrm>
          </p:grpSpPr>
          <p:sp>
            <p:nvSpPr>
              <p:cNvPr id="15" name="フリーフォーム: 図形 14">
                <a:extLst>
                  <a:ext uri="{FF2B5EF4-FFF2-40B4-BE49-F238E27FC236}">
                    <a16:creationId xmlns:a16="http://schemas.microsoft.com/office/drawing/2014/main" id="{96ABBDA5-4870-444D-71C7-B3D8634F2088}"/>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mn-ea"/>
                  <a:ea typeface="+mn-ea"/>
                </a:endParaRPr>
              </a:p>
            </p:txBody>
          </p:sp>
          <p:sp>
            <p:nvSpPr>
              <p:cNvPr id="16" name="フリーフォーム: 図形 15">
                <a:extLst>
                  <a:ext uri="{FF2B5EF4-FFF2-40B4-BE49-F238E27FC236}">
                    <a16:creationId xmlns:a16="http://schemas.microsoft.com/office/drawing/2014/main" id="{33D2144B-2E8D-446C-123C-63598E93B6C5}"/>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mn-ea"/>
                  <a:ea typeface="+mn-ea"/>
                </a:endParaRPr>
              </a:p>
            </p:txBody>
          </p:sp>
        </p:grpSp>
        <p:sp>
          <p:nvSpPr>
            <p:cNvPr id="14" name="テキスト ボックス 13">
              <a:extLst>
                <a:ext uri="{FF2B5EF4-FFF2-40B4-BE49-F238E27FC236}">
                  <a16:creationId xmlns:a16="http://schemas.microsoft.com/office/drawing/2014/main" id="{D3C667EA-2816-BD13-1979-FCECC7FBB537}"/>
                </a:ext>
              </a:extLst>
            </p:cNvPr>
            <p:cNvSpPr txBox="1"/>
            <p:nvPr/>
          </p:nvSpPr>
          <p:spPr>
            <a:xfrm>
              <a:off x="1352204" y="5597809"/>
              <a:ext cx="4712571" cy="584775"/>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dirty="0">
                  <a:latin typeface="+mn-ea"/>
                  <a:ea typeface="+mn-ea"/>
                </a:rPr>
                <a:t>自動船位保持装置</a:t>
              </a:r>
              <a:endParaRPr lang="en-US" altLang="ja-JP" dirty="0">
                <a:latin typeface="+mn-ea"/>
                <a:ea typeface="+mn-ea"/>
              </a:endParaRPr>
            </a:p>
            <a:p>
              <a:r>
                <a:rPr lang="ja-JP" altLang="en-US" dirty="0">
                  <a:latin typeface="+mn-ea"/>
                  <a:ea typeface="+mn-ea"/>
                </a:rPr>
                <a:t>（</a:t>
              </a:r>
              <a:r>
                <a:rPr lang="en-US" altLang="ja-JP" dirty="0">
                  <a:latin typeface="+mn-ea"/>
                  <a:ea typeface="+mn-ea"/>
                </a:rPr>
                <a:t>Dynamic Positioning System</a:t>
              </a:r>
              <a:r>
                <a:rPr lang="ja-JP" altLang="en-US" dirty="0">
                  <a:latin typeface="+mn-ea"/>
                  <a:ea typeface="+mn-ea"/>
                </a:rPr>
                <a:t>）シミュレータ</a:t>
              </a:r>
              <a:endParaRPr lang="en-US" altLang="ja-JP" dirty="0">
                <a:latin typeface="+mn-ea"/>
                <a:ea typeface="+mn-ea"/>
              </a:endParaRPr>
            </a:p>
          </p:txBody>
        </p:sp>
      </p:grpSp>
      <p:sp>
        <p:nvSpPr>
          <p:cNvPr id="18" name="テキスト ボックス 17">
            <a:extLst>
              <a:ext uri="{FF2B5EF4-FFF2-40B4-BE49-F238E27FC236}">
                <a16:creationId xmlns:a16="http://schemas.microsoft.com/office/drawing/2014/main" id="{5DED4C37-BB11-B123-3B2B-C1B7E5DD727F}"/>
              </a:ext>
            </a:extLst>
          </p:cNvPr>
          <p:cNvSpPr txBox="1"/>
          <p:nvPr/>
        </p:nvSpPr>
        <p:spPr>
          <a:xfrm>
            <a:off x="1488000" y="2205000"/>
            <a:ext cx="5104282" cy="1356012"/>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dirty="0"/>
              <a:t>日本初の</a:t>
            </a:r>
            <a:r>
              <a:rPr lang="en-US" altLang="ja-JP" dirty="0"/>
              <a:t>NI</a:t>
            </a:r>
            <a:r>
              <a:rPr lang="ja-JP" altLang="en-US" dirty="0"/>
              <a:t>（</a:t>
            </a:r>
            <a:r>
              <a:rPr lang="en-US" altLang="ja-JP" dirty="0"/>
              <a:t>The Nautical Institute</a:t>
            </a:r>
            <a:r>
              <a:rPr lang="ja-JP" altLang="en-US" dirty="0"/>
              <a:t>　本部：イギリス）の</a:t>
            </a:r>
            <a:br>
              <a:rPr lang="en-US" altLang="ja-JP" dirty="0"/>
            </a:br>
            <a:r>
              <a:rPr lang="ja-JP" altLang="en-US" dirty="0"/>
              <a:t>認証トレーニングセンター</a:t>
            </a:r>
            <a:endParaRPr lang="en-US" altLang="ja-JP" dirty="0"/>
          </a:p>
          <a:p>
            <a:r>
              <a:rPr lang="ja-JP" altLang="en-US" dirty="0"/>
              <a:t>洋上風力発電や海洋開発用特殊船の</a:t>
            </a:r>
            <a:r>
              <a:rPr lang="en-US" altLang="ja-JP" dirty="0"/>
              <a:t>DP</a:t>
            </a:r>
            <a:r>
              <a:rPr lang="ja-JP" altLang="en-US" dirty="0"/>
              <a:t>オペレーター資格取得に</a:t>
            </a:r>
            <a:endParaRPr lang="en-US" altLang="ja-JP" dirty="0"/>
          </a:p>
          <a:p>
            <a:pPr marL="0" indent="0">
              <a:buNone/>
            </a:pPr>
            <a:r>
              <a:rPr lang="ja-JP" altLang="en-US" dirty="0"/>
              <a:t>　 必須のトレーニング修了証書を発行</a:t>
            </a:r>
            <a:endParaRPr lang="en-US" altLang="ja-JP" dirty="0"/>
          </a:p>
          <a:p>
            <a:r>
              <a:rPr lang="ja-JP" altLang="en-US" dirty="0"/>
              <a:t>商船三井グループ内外から広く受講可能な施設</a:t>
            </a:r>
            <a:endParaRPr lang="en-US" altLang="ja-JP" dirty="0"/>
          </a:p>
        </p:txBody>
      </p:sp>
      <p:sp>
        <p:nvSpPr>
          <p:cNvPr id="21" name="テキスト ボックス 20">
            <a:extLst>
              <a:ext uri="{FF2B5EF4-FFF2-40B4-BE49-F238E27FC236}">
                <a16:creationId xmlns:a16="http://schemas.microsoft.com/office/drawing/2014/main" id="{7B0170C8-0F3A-53E7-FD1E-D47D77E44049}"/>
              </a:ext>
            </a:extLst>
          </p:cNvPr>
          <p:cNvSpPr txBox="1"/>
          <p:nvPr/>
        </p:nvSpPr>
        <p:spPr>
          <a:xfrm>
            <a:off x="993599" y="4060793"/>
            <a:ext cx="1366080" cy="354649"/>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en-US" altLang="ja-JP" sz="1600"/>
              <a:t>NI</a:t>
            </a:r>
            <a:r>
              <a:rPr lang="ja-JP" altLang="en-US" sz="1600"/>
              <a:t>認証コース</a:t>
            </a:r>
          </a:p>
        </p:txBody>
      </p:sp>
      <p:sp>
        <p:nvSpPr>
          <p:cNvPr id="23" name="テキスト ボックス 22">
            <a:extLst>
              <a:ext uri="{FF2B5EF4-FFF2-40B4-BE49-F238E27FC236}">
                <a16:creationId xmlns:a16="http://schemas.microsoft.com/office/drawing/2014/main" id="{F0E8F59D-ED00-27B9-ECAD-7D62A3A53234}"/>
              </a:ext>
            </a:extLst>
          </p:cNvPr>
          <p:cNvSpPr txBox="1"/>
          <p:nvPr/>
        </p:nvSpPr>
        <p:spPr>
          <a:xfrm>
            <a:off x="5741811" y="4080657"/>
            <a:ext cx="1972015" cy="354649"/>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en-US" altLang="ja-JP" sz="1600" dirty="0" err="1"/>
              <a:t>ClassNK</a:t>
            </a:r>
            <a:r>
              <a:rPr lang="ja-JP" altLang="en-US" sz="1600" dirty="0"/>
              <a:t>認証コース</a:t>
            </a:r>
          </a:p>
        </p:txBody>
      </p:sp>
      <p:sp>
        <p:nvSpPr>
          <p:cNvPr id="25" name="テキスト ボックス 24">
            <a:extLst>
              <a:ext uri="{FF2B5EF4-FFF2-40B4-BE49-F238E27FC236}">
                <a16:creationId xmlns:a16="http://schemas.microsoft.com/office/drawing/2014/main" id="{4D2FEBFD-8AA4-0074-5CD1-E59994C4B0F8}"/>
              </a:ext>
            </a:extLst>
          </p:cNvPr>
          <p:cNvSpPr txBox="1"/>
          <p:nvPr/>
        </p:nvSpPr>
        <p:spPr>
          <a:xfrm>
            <a:off x="2705900" y="4457975"/>
            <a:ext cx="3265132" cy="1536511"/>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en-US" altLang="ja-JP" sz="1600" dirty="0"/>
              <a:t>DP</a:t>
            </a:r>
            <a:r>
              <a:rPr lang="ja-JP" altLang="en-US" sz="1600" dirty="0"/>
              <a:t>インダクションコース</a:t>
            </a:r>
            <a:endParaRPr lang="en-US" altLang="ja-JP" sz="1600" dirty="0"/>
          </a:p>
          <a:p>
            <a:r>
              <a:rPr lang="en-US" altLang="ja-JP" sz="1600" dirty="0"/>
              <a:t>DP</a:t>
            </a:r>
            <a:r>
              <a:rPr lang="ja-JP" altLang="en-US" sz="1600" dirty="0"/>
              <a:t>シミュレータコース</a:t>
            </a:r>
            <a:endParaRPr lang="en-US" altLang="ja-JP" sz="1600" dirty="0"/>
          </a:p>
          <a:p>
            <a:r>
              <a:rPr lang="en-US" altLang="ja-JP" sz="1600" dirty="0"/>
              <a:t>DP</a:t>
            </a:r>
            <a:r>
              <a:rPr lang="ja-JP" altLang="en-US" sz="1600" dirty="0"/>
              <a:t>船乗船履歴短縮コース　</a:t>
            </a:r>
            <a:endParaRPr lang="en-US" altLang="ja-JP" sz="1600" dirty="0"/>
          </a:p>
          <a:p>
            <a:r>
              <a:rPr lang="en-US" altLang="ja-JP" sz="1600" dirty="0"/>
              <a:t>DP</a:t>
            </a:r>
            <a:r>
              <a:rPr lang="ja-JP" altLang="en-US" sz="1600" dirty="0"/>
              <a:t>オペレーター資格更新コース</a:t>
            </a:r>
            <a:endParaRPr lang="en-US" altLang="ja-JP" sz="1600" dirty="0"/>
          </a:p>
          <a:p>
            <a:r>
              <a:rPr lang="en-US" altLang="ja-JP" sz="1600" dirty="0"/>
              <a:t>DP</a:t>
            </a:r>
            <a:r>
              <a:rPr lang="ja-JP" altLang="en-US" sz="1600" dirty="0"/>
              <a:t>船上保守コース</a:t>
            </a:r>
            <a:endParaRPr lang="en-US" altLang="ja-JP" sz="1600" dirty="0"/>
          </a:p>
        </p:txBody>
      </p:sp>
      <p:sp>
        <p:nvSpPr>
          <p:cNvPr id="27" name="テキスト ボックス 26">
            <a:extLst>
              <a:ext uri="{FF2B5EF4-FFF2-40B4-BE49-F238E27FC236}">
                <a16:creationId xmlns:a16="http://schemas.microsoft.com/office/drawing/2014/main" id="{DE6B8CFA-A0A7-F31C-E12E-9FD0B91F6AE8}"/>
              </a:ext>
            </a:extLst>
          </p:cNvPr>
          <p:cNvSpPr txBox="1"/>
          <p:nvPr/>
        </p:nvSpPr>
        <p:spPr>
          <a:xfrm>
            <a:off x="7491008" y="4457975"/>
            <a:ext cx="3868367" cy="1536511"/>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sz="1600" dirty="0"/>
              <a:t>ケーブル敷設船コース</a:t>
            </a:r>
            <a:endParaRPr lang="en-US" altLang="ja-JP" sz="1600" dirty="0"/>
          </a:p>
          <a:p>
            <a:r>
              <a:rPr lang="ja-JP" altLang="en-US" sz="1600" dirty="0"/>
              <a:t>アンカーハンドリング船コース</a:t>
            </a:r>
            <a:endParaRPr lang="en-US" altLang="ja-JP" sz="1600" dirty="0"/>
          </a:p>
          <a:p>
            <a:r>
              <a:rPr lang="en-US" altLang="ja-JP" sz="1600" dirty="0"/>
              <a:t>SOV</a:t>
            </a:r>
            <a:r>
              <a:rPr lang="ja-JP" altLang="en-US" sz="1600" dirty="0"/>
              <a:t> </a:t>
            </a:r>
            <a:r>
              <a:rPr lang="en-US" altLang="ja-JP" sz="1600" dirty="0"/>
              <a:t>(</a:t>
            </a:r>
            <a:r>
              <a:rPr lang="ja-JP" altLang="en-US" sz="1600" dirty="0"/>
              <a:t>洋上風力メンテナンス支援船</a:t>
            </a:r>
            <a:r>
              <a:rPr lang="en-US" altLang="ja-JP" sz="1600" dirty="0"/>
              <a:t>)</a:t>
            </a:r>
            <a:r>
              <a:rPr lang="ja-JP" altLang="en-US" sz="1600" dirty="0"/>
              <a:t>コース</a:t>
            </a:r>
            <a:endParaRPr lang="en-US" altLang="ja-JP" sz="1600" dirty="0"/>
          </a:p>
          <a:p>
            <a:r>
              <a:rPr lang="en-US" altLang="ja-JP" sz="1600" dirty="0"/>
              <a:t>SEP</a:t>
            </a:r>
            <a:r>
              <a:rPr lang="ja-JP" altLang="en-US" sz="1600" dirty="0"/>
              <a:t>（ジャッキアップ・リグ）コース</a:t>
            </a:r>
            <a:endParaRPr lang="en-US" altLang="ja-JP" sz="1600" dirty="0"/>
          </a:p>
          <a:p>
            <a:r>
              <a:rPr lang="ja-JP" altLang="en-US" sz="1600" dirty="0"/>
              <a:t>オフショア船コース</a:t>
            </a:r>
          </a:p>
        </p:txBody>
      </p:sp>
      <p:sp>
        <p:nvSpPr>
          <p:cNvPr id="20" name="タイトル 2">
            <a:extLst>
              <a:ext uri="{FF2B5EF4-FFF2-40B4-BE49-F238E27FC236}">
                <a16:creationId xmlns:a16="http://schemas.microsoft.com/office/drawing/2014/main" id="{BFAEE2B4-6BDF-B346-9458-6C355354FD18}"/>
              </a:ext>
            </a:extLst>
          </p:cNvPr>
          <p:cNvSpPr>
            <a:spLocks noGrp="1"/>
          </p:cNvSpPr>
          <p:nvPr>
            <p:ph type="title"/>
          </p:nvPr>
        </p:nvSpPr>
        <p:spPr>
          <a:xfrm>
            <a:off x="1497331" y="274638"/>
            <a:ext cx="9726100" cy="323850"/>
          </a:xfrm>
        </p:spPr>
        <p:txBody>
          <a:bodyPr/>
          <a:lstStyle/>
          <a:p>
            <a:r>
              <a:rPr lang="ja-JP" altLang="en-US" dirty="0">
                <a:solidFill>
                  <a:srgbClr val="005396"/>
                </a:solidFill>
              </a:rPr>
              <a:t>海技訓練事業 （４</a:t>
            </a:r>
            <a:r>
              <a:rPr lang="en-US" altLang="ja-JP" dirty="0">
                <a:solidFill>
                  <a:srgbClr val="005396"/>
                </a:solidFill>
              </a:rPr>
              <a:t>/</a:t>
            </a:r>
            <a:r>
              <a:rPr lang="ja-JP" altLang="en-US" dirty="0">
                <a:solidFill>
                  <a:srgbClr val="005396"/>
                </a:solidFill>
              </a:rPr>
              <a:t>４）</a:t>
            </a:r>
          </a:p>
        </p:txBody>
      </p:sp>
    </p:spTree>
    <p:extLst>
      <p:ext uri="{BB962C8B-B14F-4D97-AF65-F5344CB8AC3E}">
        <p14:creationId xmlns:p14="http://schemas.microsoft.com/office/powerpoint/2010/main" val="1641742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E4EBD25E-FCE2-423F-1D77-45EC4E8091E3}"/>
              </a:ext>
            </a:extLst>
          </p:cNvPr>
          <p:cNvSpPr/>
          <p:nvPr/>
        </p:nvSpPr>
        <p:spPr>
          <a:xfrm>
            <a:off x="984000" y="2709000"/>
            <a:ext cx="5040000" cy="33123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54FE5D1A-1BD1-0BE8-F8AA-94342904D25B}"/>
              </a:ext>
            </a:extLst>
          </p:cNvPr>
          <p:cNvSpPr/>
          <p:nvPr/>
        </p:nvSpPr>
        <p:spPr>
          <a:xfrm>
            <a:off x="6168000" y="2709000"/>
            <a:ext cx="5040000" cy="33123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8">
            <a:extLst>
              <a:ext uri="{FF2B5EF4-FFF2-40B4-BE49-F238E27FC236}">
                <a16:creationId xmlns:a16="http://schemas.microsoft.com/office/drawing/2014/main" id="{20B45F51-69BB-F6A1-8B47-CBBDDCEEDA82}"/>
              </a:ext>
            </a:extLst>
          </p:cNvPr>
          <p:cNvSpPr>
            <a:spLocks noGrp="1"/>
          </p:cNvSpPr>
          <p:nvPr>
            <p:ph type="title"/>
          </p:nvPr>
        </p:nvSpPr>
        <p:spPr>
          <a:xfrm>
            <a:off x="1488000" y="274638"/>
            <a:ext cx="9726100" cy="323850"/>
          </a:xfrm>
        </p:spPr>
        <p:txBody>
          <a:bodyPr/>
          <a:lstStyle/>
          <a:p>
            <a:r>
              <a:rPr lang="ja-JP" altLang="en-US" dirty="0">
                <a:solidFill>
                  <a:srgbClr val="005396"/>
                </a:solidFill>
              </a:rPr>
              <a:t>ケーブル船事業</a:t>
            </a:r>
          </a:p>
        </p:txBody>
      </p:sp>
      <p:pic>
        <p:nvPicPr>
          <p:cNvPr id="8" name="図 7">
            <a:extLst>
              <a:ext uri="{FF2B5EF4-FFF2-40B4-BE49-F238E27FC236}">
                <a16:creationId xmlns:a16="http://schemas.microsoft.com/office/drawing/2014/main" id="{BFFB60CE-E49C-415B-AB5B-D6CF0D2BD163}"/>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5520000" y="1125000"/>
            <a:ext cx="1800000" cy="1447998"/>
          </a:xfrm>
          <a:prstGeom prst="rect">
            <a:avLst/>
          </a:prstGeom>
        </p:spPr>
      </p:pic>
      <p:pic>
        <p:nvPicPr>
          <p:cNvPr id="9" name="図 8">
            <a:extLst>
              <a:ext uri="{FF2B5EF4-FFF2-40B4-BE49-F238E27FC236}">
                <a16:creationId xmlns:a16="http://schemas.microsoft.com/office/drawing/2014/main" id="{DB41CC74-54D3-7FA8-2B26-8B50EC443B9B}"/>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464000" y="1125000"/>
            <a:ext cx="1800000" cy="1447998"/>
          </a:xfrm>
          <a:prstGeom prst="rect">
            <a:avLst/>
          </a:prstGeom>
        </p:spPr>
      </p:pic>
      <p:pic>
        <p:nvPicPr>
          <p:cNvPr id="10" name="図 9">
            <a:extLst>
              <a:ext uri="{FF2B5EF4-FFF2-40B4-BE49-F238E27FC236}">
                <a16:creationId xmlns:a16="http://schemas.microsoft.com/office/drawing/2014/main" id="{AC233C9F-E0F3-8A6D-5074-7A4991BC8B95}"/>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9000"/>
                    </a14:imgEffect>
                  </a14:imgLayer>
                </a14:imgProps>
              </a:ext>
              <a:ext uri="{28A0092B-C50C-407E-A947-70E740481C1C}">
                <a14:useLocalDpi xmlns:a14="http://schemas.microsoft.com/office/drawing/2010/main" val="0"/>
              </a:ext>
            </a:extLst>
          </a:blip>
          <a:stretch>
            <a:fillRect/>
          </a:stretch>
        </p:blipFill>
        <p:spPr>
          <a:xfrm>
            <a:off x="9408000" y="1125000"/>
            <a:ext cx="1800000" cy="1447998"/>
          </a:xfrm>
          <a:prstGeom prst="rect">
            <a:avLst/>
          </a:prstGeom>
        </p:spPr>
      </p:pic>
      <p:sp>
        <p:nvSpPr>
          <p:cNvPr id="11" name="正方形/長方形 10">
            <a:extLst>
              <a:ext uri="{FF2B5EF4-FFF2-40B4-BE49-F238E27FC236}">
                <a16:creationId xmlns:a16="http://schemas.microsoft.com/office/drawing/2014/main" id="{52E01219-EC87-DD1A-5924-AF0B1D892FF1}"/>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grpSp>
        <p:nvGrpSpPr>
          <p:cNvPr id="12" name="グループ化 11">
            <a:extLst>
              <a:ext uri="{FF2B5EF4-FFF2-40B4-BE49-F238E27FC236}">
                <a16:creationId xmlns:a16="http://schemas.microsoft.com/office/drawing/2014/main" id="{43F0DD74-6BA8-2E75-D8E9-50A977321C4A}"/>
              </a:ext>
            </a:extLst>
          </p:cNvPr>
          <p:cNvGrpSpPr/>
          <p:nvPr/>
        </p:nvGrpSpPr>
        <p:grpSpPr>
          <a:xfrm>
            <a:off x="984000" y="1057711"/>
            <a:ext cx="4536000" cy="830997"/>
            <a:chOff x="984000" y="5593711"/>
            <a:chExt cx="4536000" cy="830997"/>
          </a:xfrm>
        </p:grpSpPr>
        <p:grpSp>
          <p:nvGrpSpPr>
            <p:cNvPr id="13" name="グループ化 12">
              <a:extLst>
                <a:ext uri="{FF2B5EF4-FFF2-40B4-BE49-F238E27FC236}">
                  <a16:creationId xmlns:a16="http://schemas.microsoft.com/office/drawing/2014/main" id="{DA171F31-1A34-B661-E2C6-6FED5556AF47}"/>
                </a:ext>
              </a:extLst>
            </p:cNvPr>
            <p:cNvGrpSpPr>
              <a:grpSpLocks noChangeAspect="1"/>
            </p:cNvGrpSpPr>
            <p:nvPr/>
          </p:nvGrpSpPr>
          <p:grpSpPr>
            <a:xfrm>
              <a:off x="984000" y="5661000"/>
              <a:ext cx="360000" cy="360000"/>
              <a:chOff x="1532492" y="4214034"/>
              <a:chExt cx="514350" cy="514350"/>
            </a:xfrm>
          </p:grpSpPr>
          <p:sp>
            <p:nvSpPr>
              <p:cNvPr id="15" name="フリーフォーム: 図形 14">
                <a:extLst>
                  <a:ext uri="{FF2B5EF4-FFF2-40B4-BE49-F238E27FC236}">
                    <a16:creationId xmlns:a16="http://schemas.microsoft.com/office/drawing/2014/main" id="{C27B6100-6E3F-FBE3-2B67-A00E2F2DAA2D}"/>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16" name="フリーフォーム: 図形 15">
                <a:extLst>
                  <a:ext uri="{FF2B5EF4-FFF2-40B4-BE49-F238E27FC236}">
                    <a16:creationId xmlns:a16="http://schemas.microsoft.com/office/drawing/2014/main" id="{4E1251E3-57C3-5D85-D6D5-92D0E740CEAF}"/>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14" name="テキスト ボックス 13">
              <a:extLst>
                <a:ext uri="{FF2B5EF4-FFF2-40B4-BE49-F238E27FC236}">
                  <a16:creationId xmlns:a16="http://schemas.microsoft.com/office/drawing/2014/main" id="{72055C0E-E7F6-09EE-743D-E3AD329D8796}"/>
                </a:ext>
              </a:extLst>
            </p:cNvPr>
            <p:cNvSpPr txBox="1"/>
            <p:nvPr/>
          </p:nvSpPr>
          <p:spPr>
            <a:xfrm>
              <a:off x="1344000" y="5593711"/>
              <a:ext cx="4176000" cy="830997"/>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専用設備を備えた</a:t>
              </a:r>
              <a:r>
                <a:rPr lang="en-US" altLang="ja-JP"/>
                <a:t>2</a:t>
              </a:r>
              <a:r>
                <a:rPr lang="ja-JP" altLang="en-US"/>
                <a:t>隻の通信海底ケーブル</a:t>
              </a:r>
              <a:br>
                <a:rPr lang="en-US" altLang="ja-JP"/>
              </a:br>
              <a:r>
                <a:rPr lang="ja-JP" altLang="en-US"/>
                <a:t>敷設船「</a:t>
              </a:r>
              <a:r>
                <a:rPr lang="en-US" altLang="ja-JP"/>
                <a:t>KDDI </a:t>
              </a:r>
              <a:r>
                <a:rPr lang="ja-JP" altLang="en-US"/>
                <a:t>オーシャンリンク」および</a:t>
              </a:r>
              <a:br>
                <a:rPr lang="en-US" altLang="ja-JP"/>
              </a:br>
              <a:r>
                <a:rPr lang="ja-JP" altLang="en-US"/>
                <a:t>「</a:t>
              </a:r>
              <a:r>
                <a:rPr lang="en-US" altLang="ja-JP"/>
                <a:t>KDDI CABLE INFINITY</a:t>
              </a:r>
              <a:r>
                <a:rPr lang="ja-JP" altLang="en-US"/>
                <a:t>」の運航・船舶管理</a:t>
              </a:r>
              <a:endParaRPr lang="en-US" altLang="ja-JP"/>
            </a:p>
          </p:txBody>
        </p:sp>
      </p:grpSp>
      <p:grpSp>
        <p:nvGrpSpPr>
          <p:cNvPr id="17" name="グループ化 16">
            <a:extLst>
              <a:ext uri="{FF2B5EF4-FFF2-40B4-BE49-F238E27FC236}">
                <a16:creationId xmlns:a16="http://schemas.microsoft.com/office/drawing/2014/main" id="{8268D55F-FE7E-A84A-220C-C5875197996B}"/>
              </a:ext>
            </a:extLst>
          </p:cNvPr>
          <p:cNvGrpSpPr/>
          <p:nvPr/>
        </p:nvGrpSpPr>
        <p:grpSpPr>
          <a:xfrm>
            <a:off x="984000" y="1950799"/>
            <a:ext cx="4536000" cy="584775"/>
            <a:chOff x="984000" y="5622799"/>
            <a:chExt cx="4536000" cy="584775"/>
          </a:xfrm>
        </p:grpSpPr>
        <p:grpSp>
          <p:nvGrpSpPr>
            <p:cNvPr id="18" name="グループ化 17">
              <a:extLst>
                <a:ext uri="{FF2B5EF4-FFF2-40B4-BE49-F238E27FC236}">
                  <a16:creationId xmlns:a16="http://schemas.microsoft.com/office/drawing/2014/main" id="{E33889F6-42BA-CD24-7623-ED57CFDA6DE4}"/>
                </a:ext>
              </a:extLst>
            </p:cNvPr>
            <p:cNvGrpSpPr>
              <a:grpSpLocks noChangeAspect="1"/>
            </p:cNvGrpSpPr>
            <p:nvPr/>
          </p:nvGrpSpPr>
          <p:grpSpPr>
            <a:xfrm>
              <a:off x="984000" y="5661000"/>
              <a:ext cx="360000" cy="360000"/>
              <a:chOff x="1532492" y="4214034"/>
              <a:chExt cx="514350" cy="514350"/>
            </a:xfrm>
          </p:grpSpPr>
          <p:sp>
            <p:nvSpPr>
              <p:cNvPr id="20" name="フリーフォーム: 図形 19">
                <a:extLst>
                  <a:ext uri="{FF2B5EF4-FFF2-40B4-BE49-F238E27FC236}">
                    <a16:creationId xmlns:a16="http://schemas.microsoft.com/office/drawing/2014/main" id="{7931EACB-A2EB-19D1-DEAD-4802B542BA46}"/>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21" name="フリーフォーム: 図形 20">
                <a:extLst>
                  <a:ext uri="{FF2B5EF4-FFF2-40B4-BE49-F238E27FC236}">
                    <a16:creationId xmlns:a16="http://schemas.microsoft.com/office/drawing/2014/main" id="{0D14A282-E383-23F3-96AF-28682AFE1EEA}"/>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19" name="テキスト ボックス 18">
              <a:extLst>
                <a:ext uri="{FF2B5EF4-FFF2-40B4-BE49-F238E27FC236}">
                  <a16:creationId xmlns:a16="http://schemas.microsoft.com/office/drawing/2014/main" id="{38DDC437-B6F1-E461-105C-E448C6111B09}"/>
                </a:ext>
              </a:extLst>
            </p:cNvPr>
            <p:cNvSpPr txBox="1"/>
            <p:nvPr/>
          </p:nvSpPr>
          <p:spPr>
            <a:xfrm>
              <a:off x="1344000" y="5622799"/>
              <a:ext cx="4176000" cy="584775"/>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デジタル時代を支える通信海底ケーブルの敷設・</a:t>
              </a:r>
              <a:endParaRPr lang="en-US" altLang="ja-JP"/>
            </a:p>
            <a:p>
              <a:r>
                <a:rPr lang="ja-JP" altLang="en-US"/>
                <a:t>保守を安全かつ迅速にサポート</a:t>
              </a:r>
              <a:endParaRPr lang="en-US" altLang="ja-JP"/>
            </a:p>
          </p:txBody>
        </p:sp>
      </p:grpSp>
      <p:sp>
        <p:nvSpPr>
          <p:cNvPr id="23" name="テキスト ボックス 22">
            <a:extLst>
              <a:ext uri="{FF2B5EF4-FFF2-40B4-BE49-F238E27FC236}">
                <a16:creationId xmlns:a16="http://schemas.microsoft.com/office/drawing/2014/main" id="{551368D4-0711-99EF-13AE-C84F8A6883F4}"/>
              </a:ext>
            </a:extLst>
          </p:cNvPr>
          <p:cNvSpPr txBox="1"/>
          <p:nvPr/>
        </p:nvSpPr>
        <p:spPr>
          <a:xfrm>
            <a:off x="984000" y="2709000"/>
            <a:ext cx="2113079"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a:t>KDDI </a:t>
            </a:r>
            <a:r>
              <a:rPr lang="ja-JP" altLang="en-US"/>
              <a:t>オーシャンリンク</a:t>
            </a:r>
          </a:p>
        </p:txBody>
      </p:sp>
      <p:sp>
        <p:nvSpPr>
          <p:cNvPr id="25" name="テキスト ボックス 24">
            <a:extLst>
              <a:ext uri="{FF2B5EF4-FFF2-40B4-BE49-F238E27FC236}">
                <a16:creationId xmlns:a16="http://schemas.microsoft.com/office/drawing/2014/main" id="{D732B2FE-972C-BFD5-41C0-7EBF2D88074F}"/>
              </a:ext>
            </a:extLst>
          </p:cNvPr>
          <p:cNvSpPr txBox="1"/>
          <p:nvPr/>
        </p:nvSpPr>
        <p:spPr>
          <a:xfrm>
            <a:off x="6168000" y="2709000"/>
            <a:ext cx="2658100"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a:t>KDDI CABLE</a:t>
            </a:r>
            <a:r>
              <a:rPr lang="ja-JP" altLang="en-US"/>
              <a:t> </a:t>
            </a:r>
            <a:r>
              <a:rPr lang="en-US" altLang="ja-JP"/>
              <a:t>INFINITY</a:t>
            </a:r>
            <a:endParaRPr lang="ja-JP" altLang="en-US"/>
          </a:p>
        </p:txBody>
      </p:sp>
      <p:pic>
        <p:nvPicPr>
          <p:cNvPr id="1028" name="Picture 4">
            <a:extLst>
              <a:ext uri="{FF2B5EF4-FFF2-40B4-BE49-F238E27FC236}">
                <a16:creationId xmlns:a16="http://schemas.microsoft.com/office/drawing/2014/main" id="{14BE659E-4DED-40FE-4D53-DC5443925C2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9000"/>
                    </a14:imgEffect>
                    <a14:imgEffect>
                      <a14:brightnessContrast bright="10000" contrast="16000"/>
                    </a14:imgEffect>
                  </a14:imgLayer>
                </a14:imgProps>
              </a:ext>
              <a:ext uri="{28A0092B-C50C-407E-A947-70E740481C1C}">
                <a14:useLocalDpi xmlns:a14="http://schemas.microsoft.com/office/drawing/2010/main" val="0"/>
              </a:ext>
            </a:extLst>
          </a:blip>
          <a:srcRect/>
          <a:stretch>
            <a:fillRect/>
          </a:stretch>
        </p:blipFill>
        <p:spPr bwMode="auto">
          <a:xfrm>
            <a:off x="6485424" y="3207280"/>
            <a:ext cx="4424950" cy="26697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8653FA6-4D8C-EC01-6C51-C63D66F33820}"/>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5000" contrast="5000"/>
                    </a14:imgEffect>
                  </a14:imgLayer>
                </a14:imgProps>
              </a:ext>
              <a:ext uri="{28A0092B-C50C-407E-A947-70E740481C1C}">
                <a14:useLocalDpi xmlns:a14="http://schemas.microsoft.com/office/drawing/2010/main" val="0"/>
              </a:ext>
            </a:extLst>
          </a:blip>
          <a:srcRect/>
          <a:stretch>
            <a:fillRect/>
          </a:stretch>
        </p:blipFill>
        <p:spPr bwMode="auto">
          <a:xfrm>
            <a:off x="1283016" y="3207280"/>
            <a:ext cx="4424951" cy="266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377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329136B4-CFF8-8188-93F8-142F85E494AF}"/>
              </a:ext>
            </a:extLst>
          </p:cNvPr>
          <p:cNvSpPr/>
          <p:nvPr/>
        </p:nvSpPr>
        <p:spPr>
          <a:xfrm>
            <a:off x="984000" y="1125000"/>
            <a:ext cx="10224000" cy="48963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2">
            <a:extLst>
              <a:ext uri="{FF2B5EF4-FFF2-40B4-BE49-F238E27FC236}">
                <a16:creationId xmlns:a16="http://schemas.microsoft.com/office/drawing/2014/main" id="{0F70C270-DED8-7D7D-A065-8A945322BE92}"/>
              </a:ext>
            </a:extLst>
          </p:cNvPr>
          <p:cNvSpPr>
            <a:spLocks noGrp="1"/>
          </p:cNvSpPr>
          <p:nvPr>
            <p:ph type="title"/>
          </p:nvPr>
        </p:nvSpPr>
        <p:spPr>
          <a:xfrm>
            <a:off x="1488000" y="274638"/>
            <a:ext cx="9726100" cy="323850"/>
          </a:xfrm>
        </p:spPr>
        <p:txBody>
          <a:bodyPr/>
          <a:lstStyle/>
          <a:p>
            <a:r>
              <a:rPr lang="ja-JP" altLang="en-US" dirty="0">
                <a:solidFill>
                  <a:srgbClr val="005396"/>
                </a:solidFill>
              </a:rPr>
              <a:t>海洋事業 （１</a:t>
            </a:r>
            <a:r>
              <a:rPr lang="en-US" altLang="ja-JP" dirty="0">
                <a:solidFill>
                  <a:srgbClr val="005396"/>
                </a:solidFill>
              </a:rPr>
              <a:t>/</a:t>
            </a:r>
            <a:r>
              <a:rPr lang="ja-JP" altLang="en-US" dirty="0">
                <a:solidFill>
                  <a:srgbClr val="005396"/>
                </a:solidFill>
              </a:rPr>
              <a:t>２）</a:t>
            </a:r>
          </a:p>
        </p:txBody>
      </p:sp>
      <p:pic>
        <p:nvPicPr>
          <p:cNvPr id="27" name="図 26">
            <a:extLst>
              <a:ext uri="{FF2B5EF4-FFF2-40B4-BE49-F238E27FC236}">
                <a16:creationId xmlns:a16="http://schemas.microsoft.com/office/drawing/2014/main" id="{988310A1-07BB-656C-7FF2-E294A785770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t="6723" b="7563"/>
          <a:stretch>
            <a:fillRect/>
          </a:stretch>
        </p:blipFill>
        <p:spPr bwMode="auto">
          <a:xfrm>
            <a:off x="1128000" y="3429000"/>
            <a:ext cx="4896001" cy="2448000"/>
          </a:xfrm>
          <a:custGeom>
            <a:avLst/>
            <a:gdLst>
              <a:gd name="connsiteX0" fmla="*/ 0 w 4896001"/>
              <a:gd name="connsiteY0" fmla="*/ 0 h 2448000"/>
              <a:gd name="connsiteX1" fmla="*/ 4896001 w 4896001"/>
              <a:gd name="connsiteY1" fmla="*/ 0 h 2448000"/>
              <a:gd name="connsiteX2" fmla="*/ 4896001 w 4896001"/>
              <a:gd name="connsiteY2" fmla="*/ 2448000 h 2448000"/>
              <a:gd name="connsiteX3" fmla="*/ 0 w 4896001"/>
              <a:gd name="connsiteY3" fmla="*/ 2448000 h 2448000"/>
            </a:gdLst>
            <a:ahLst/>
            <a:cxnLst>
              <a:cxn ang="0">
                <a:pos x="connsiteX0" y="connsiteY0"/>
              </a:cxn>
              <a:cxn ang="0">
                <a:pos x="connsiteX1" y="connsiteY1"/>
              </a:cxn>
              <a:cxn ang="0">
                <a:pos x="connsiteX2" y="connsiteY2"/>
              </a:cxn>
              <a:cxn ang="0">
                <a:pos x="connsiteX3" y="connsiteY3"/>
              </a:cxn>
            </a:cxnLst>
            <a:rect l="l" t="t" r="r" b="b"/>
            <a:pathLst>
              <a:path w="4896001" h="2448000">
                <a:moveTo>
                  <a:pt x="0" y="0"/>
                </a:moveTo>
                <a:lnTo>
                  <a:pt x="4896001" y="0"/>
                </a:lnTo>
                <a:lnTo>
                  <a:pt x="4896001" y="2448000"/>
                </a:lnTo>
                <a:lnTo>
                  <a:pt x="0" y="2448000"/>
                </a:lnTo>
                <a:close/>
              </a:path>
            </a:pathLst>
          </a:custGeom>
          <a:noFill/>
          <a:extLst>
            <a:ext uri="{909E8E84-426E-40DD-AFC4-6F175D3DCCD1}">
              <a14:hiddenFill xmlns:a14="http://schemas.microsoft.com/office/drawing/2010/main">
                <a:solidFill>
                  <a:srgbClr val="FFFFFF"/>
                </a:solidFill>
              </a14:hiddenFill>
            </a:ext>
          </a:extLst>
        </p:spPr>
      </p:pic>
      <p:pic>
        <p:nvPicPr>
          <p:cNvPr id="26" name="図 25">
            <a:extLst>
              <a:ext uri="{FF2B5EF4-FFF2-40B4-BE49-F238E27FC236}">
                <a16:creationId xmlns:a16="http://schemas.microsoft.com/office/drawing/2014/main" id="{7AF597A8-A495-E49C-66E0-326E3DC7C8B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8000"/>
                    </a14:imgEffect>
                  </a14:imgLayer>
                </a14:imgProps>
              </a:ext>
              <a:ext uri="{28A0092B-C50C-407E-A947-70E740481C1C}">
                <a14:useLocalDpi xmlns:a14="http://schemas.microsoft.com/office/drawing/2010/main" val="0"/>
              </a:ext>
            </a:extLst>
          </a:blip>
          <a:srcRect t="1681" b="12605"/>
          <a:stretch>
            <a:fillRect/>
          </a:stretch>
        </p:blipFill>
        <p:spPr bwMode="auto">
          <a:xfrm>
            <a:off x="6168000" y="3429000"/>
            <a:ext cx="4896000" cy="2448000"/>
          </a:xfrm>
          <a:custGeom>
            <a:avLst/>
            <a:gdLst>
              <a:gd name="connsiteX0" fmla="*/ 0 w 4896000"/>
              <a:gd name="connsiteY0" fmla="*/ 0 h 2448000"/>
              <a:gd name="connsiteX1" fmla="*/ 4896000 w 4896000"/>
              <a:gd name="connsiteY1" fmla="*/ 0 h 2448000"/>
              <a:gd name="connsiteX2" fmla="*/ 4896000 w 4896000"/>
              <a:gd name="connsiteY2" fmla="*/ 2448000 h 2448000"/>
              <a:gd name="connsiteX3" fmla="*/ 0 w 4896000"/>
              <a:gd name="connsiteY3" fmla="*/ 2448000 h 2448000"/>
            </a:gdLst>
            <a:ahLst/>
            <a:cxnLst>
              <a:cxn ang="0">
                <a:pos x="connsiteX0" y="connsiteY0"/>
              </a:cxn>
              <a:cxn ang="0">
                <a:pos x="connsiteX1" y="connsiteY1"/>
              </a:cxn>
              <a:cxn ang="0">
                <a:pos x="connsiteX2" y="connsiteY2"/>
              </a:cxn>
              <a:cxn ang="0">
                <a:pos x="connsiteX3" y="connsiteY3"/>
              </a:cxn>
            </a:cxnLst>
            <a:rect l="l" t="t" r="r" b="b"/>
            <a:pathLst>
              <a:path w="4896000" h="2448000">
                <a:moveTo>
                  <a:pt x="0" y="0"/>
                </a:moveTo>
                <a:lnTo>
                  <a:pt x="4896000" y="0"/>
                </a:lnTo>
                <a:lnTo>
                  <a:pt x="4896000" y="2448000"/>
                </a:lnTo>
                <a:lnTo>
                  <a:pt x="0" y="2448000"/>
                </a:lnTo>
                <a:close/>
              </a:path>
            </a:pathLst>
          </a:cu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CC6EEBE3-1729-0EEF-67FD-CC18E6E49DFC}"/>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4</a:t>
            </a:r>
            <a:endParaRPr kumimoji="1" lang="ja-JP" altLang="en-US"/>
          </a:p>
        </p:txBody>
      </p:sp>
      <p:sp>
        <p:nvSpPr>
          <p:cNvPr id="8" name="テキスト ボックス 7">
            <a:extLst>
              <a:ext uri="{FF2B5EF4-FFF2-40B4-BE49-F238E27FC236}">
                <a16:creationId xmlns:a16="http://schemas.microsoft.com/office/drawing/2014/main" id="{FD794156-39E0-EA50-4FE0-1B19F5F1F960}"/>
              </a:ext>
            </a:extLst>
          </p:cNvPr>
          <p:cNvSpPr txBox="1"/>
          <p:nvPr/>
        </p:nvSpPr>
        <p:spPr>
          <a:xfrm>
            <a:off x="984000" y="1125000"/>
            <a:ext cx="3621504"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a:t>JAMSTEC</a:t>
            </a:r>
            <a:r>
              <a:rPr lang="ja-JP" altLang="en-US"/>
              <a:t>学術研究船の運航支援業務</a:t>
            </a:r>
          </a:p>
        </p:txBody>
      </p:sp>
      <p:sp>
        <p:nvSpPr>
          <p:cNvPr id="11" name="テキスト ボックス 10">
            <a:extLst>
              <a:ext uri="{FF2B5EF4-FFF2-40B4-BE49-F238E27FC236}">
                <a16:creationId xmlns:a16="http://schemas.microsoft.com/office/drawing/2014/main" id="{42D5D09D-844F-3B66-7D6D-ADFBF942AC0E}"/>
              </a:ext>
            </a:extLst>
          </p:cNvPr>
          <p:cNvSpPr txBox="1"/>
          <p:nvPr/>
        </p:nvSpPr>
        <p:spPr>
          <a:xfrm>
            <a:off x="1159954" y="1542144"/>
            <a:ext cx="2416046" cy="369332"/>
          </a:xfrm>
          <a:prstGeom prst="rect">
            <a:avLst/>
          </a:prstGeom>
          <a:noFill/>
        </p:spPr>
        <p:txBody>
          <a:bodyPr wrap="none">
            <a:spAutoFit/>
          </a:bodyPr>
          <a:lstStyle/>
          <a:p>
            <a:r>
              <a:rPr lang="ja-JP" altLang="en-US" b="1">
                <a:solidFill>
                  <a:schemeClr val="accent1"/>
                </a:solidFill>
                <a:latin typeface="+mn-lt"/>
                <a:ea typeface="+mn-ea"/>
              </a:rPr>
              <a:t>学術研究船　「白鳳丸」</a:t>
            </a:r>
            <a:endParaRPr lang="en-US" altLang="ja-JP" b="1">
              <a:solidFill>
                <a:schemeClr val="accent1"/>
              </a:solidFill>
              <a:latin typeface="+mn-lt"/>
              <a:ea typeface="+mn-ea"/>
            </a:endParaRPr>
          </a:p>
        </p:txBody>
      </p:sp>
      <p:sp>
        <p:nvSpPr>
          <p:cNvPr id="13" name="テキスト ボックス 12">
            <a:extLst>
              <a:ext uri="{FF2B5EF4-FFF2-40B4-BE49-F238E27FC236}">
                <a16:creationId xmlns:a16="http://schemas.microsoft.com/office/drawing/2014/main" id="{16F76D27-5BFE-A1EB-7863-0D6EBB70CA88}"/>
              </a:ext>
            </a:extLst>
          </p:cNvPr>
          <p:cNvSpPr txBox="1"/>
          <p:nvPr/>
        </p:nvSpPr>
        <p:spPr>
          <a:xfrm>
            <a:off x="6168000" y="1485000"/>
            <a:ext cx="2738250" cy="369332"/>
          </a:xfrm>
          <a:prstGeom prst="rect">
            <a:avLst/>
          </a:prstGeom>
          <a:noFill/>
        </p:spPr>
        <p:txBody>
          <a:bodyPr wrap="none">
            <a:spAutoFit/>
          </a:bodyPr>
          <a:lstStyle>
            <a:defPPr>
              <a:defRPr kern="0"/>
            </a:defPPr>
            <a:lvl1pPr>
              <a:defRPr b="1">
                <a:solidFill>
                  <a:schemeClr val="accent1"/>
                </a:solidFill>
                <a:latin typeface="+mn-lt"/>
                <a:ea typeface="+mn-ea"/>
              </a:defRPr>
            </a:lvl1pPr>
          </a:lstStyle>
          <a:p>
            <a:r>
              <a:rPr lang="ja-JP" altLang="en-US"/>
              <a:t>北極域研究船　「みらい </a:t>
            </a:r>
            <a:r>
              <a:rPr lang="en-US" altLang="ja-JP"/>
              <a:t>II</a:t>
            </a:r>
            <a:r>
              <a:rPr lang="ja-JP" altLang="en-US"/>
              <a:t>」</a:t>
            </a:r>
            <a:endParaRPr lang="en-US" altLang="ja-JP"/>
          </a:p>
        </p:txBody>
      </p:sp>
      <p:sp>
        <p:nvSpPr>
          <p:cNvPr id="19" name="テキスト ボックス 18">
            <a:extLst>
              <a:ext uri="{FF2B5EF4-FFF2-40B4-BE49-F238E27FC236}">
                <a16:creationId xmlns:a16="http://schemas.microsoft.com/office/drawing/2014/main" id="{937A93BB-AB56-98CC-78ED-5FFBF3B25619}"/>
              </a:ext>
            </a:extLst>
          </p:cNvPr>
          <p:cNvSpPr txBox="1"/>
          <p:nvPr/>
        </p:nvSpPr>
        <p:spPr>
          <a:xfrm>
            <a:off x="1128000" y="1990066"/>
            <a:ext cx="4896000" cy="1077218"/>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pPr>
              <a:lnSpc>
                <a:spcPct val="100000"/>
              </a:lnSpc>
            </a:pPr>
            <a:r>
              <a:rPr lang="en-US" altLang="ja-JP"/>
              <a:t>2004</a:t>
            </a:r>
            <a:r>
              <a:rPr lang="ja-JP" altLang="en-US"/>
              <a:t>年の海洋研究開発機構の発足にともない、</a:t>
            </a:r>
            <a:br>
              <a:rPr lang="en-US" altLang="ja-JP"/>
            </a:br>
            <a:r>
              <a:rPr lang="ja-JP" altLang="en-US"/>
              <a:t>東京大学大気海洋研究所から移管された大型研究船</a:t>
            </a:r>
            <a:endParaRPr lang="en-US" altLang="ja-JP"/>
          </a:p>
          <a:p>
            <a:pPr marL="0" indent="0">
              <a:lnSpc>
                <a:spcPct val="100000"/>
              </a:lnSpc>
              <a:buNone/>
            </a:pPr>
            <a:endParaRPr lang="en-US" altLang="ja-JP" sz="800"/>
          </a:p>
          <a:p>
            <a:pPr>
              <a:lnSpc>
                <a:spcPct val="100000"/>
              </a:lnSpc>
            </a:pPr>
            <a:r>
              <a:rPr lang="ja-JP" altLang="en-US"/>
              <a:t>運航支援業務を行い、世界中の海を舞台に安全かつ</a:t>
            </a:r>
            <a:br>
              <a:rPr lang="en-US" altLang="ja-JP"/>
            </a:br>
            <a:r>
              <a:rPr lang="ja-JP" altLang="en-US"/>
              <a:t>的確な調査航海が実現出来るようにサポート</a:t>
            </a:r>
            <a:endParaRPr lang="en-US" altLang="ja-JP"/>
          </a:p>
        </p:txBody>
      </p:sp>
      <p:sp>
        <p:nvSpPr>
          <p:cNvPr id="21" name="テキスト ボックス 20">
            <a:extLst>
              <a:ext uri="{FF2B5EF4-FFF2-40B4-BE49-F238E27FC236}">
                <a16:creationId xmlns:a16="http://schemas.microsoft.com/office/drawing/2014/main" id="{D8448F58-180E-46B0-6019-239F6BD6C8A2}"/>
              </a:ext>
            </a:extLst>
          </p:cNvPr>
          <p:cNvSpPr txBox="1"/>
          <p:nvPr/>
        </p:nvSpPr>
        <p:spPr>
          <a:xfrm>
            <a:off x="6168000" y="1845000"/>
            <a:ext cx="5040000" cy="1631216"/>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pPr>
              <a:lnSpc>
                <a:spcPct val="100000"/>
              </a:lnSpc>
            </a:pPr>
            <a:r>
              <a:rPr lang="ja-JP" altLang="en-US" dirty="0"/>
              <a:t>海水や大気など多種の観測機能と必要十分な</a:t>
            </a:r>
            <a:br>
              <a:rPr lang="en-US" altLang="ja-JP" dirty="0"/>
            </a:br>
            <a:r>
              <a:rPr lang="ja-JP" altLang="en-US" dirty="0"/>
              <a:t>砕氷・耐氷機能（ポーククラス</a:t>
            </a:r>
            <a:r>
              <a:rPr lang="en-US" altLang="ja-JP" dirty="0"/>
              <a:t>4</a:t>
            </a:r>
            <a:r>
              <a:rPr lang="ja-JP" altLang="en-US" dirty="0"/>
              <a:t>）を有する研究船</a:t>
            </a:r>
            <a:endParaRPr lang="en-US" altLang="ja-JP" dirty="0"/>
          </a:p>
          <a:p>
            <a:pPr marL="0" indent="0">
              <a:lnSpc>
                <a:spcPct val="100000"/>
              </a:lnSpc>
              <a:buNone/>
            </a:pPr>
            <a:endParaRPr lang="en-US" altLang="ja-JP" sz="800" dirty="0"/>
          </a:p>
          <a:p>
            <a:pPr>
              <a:lnSpc>
                <a:spcPct val="100000"/>
              </a:lnSpc>
            </a:pPr>
            <a:r>
              <a:rPr lang="ja-JP" altLang="en-US" dirty="0"/>
              <a:t>建造監理業務並びに</a:t>
            </a:r>
            <a:r>
              <a:rPr lang="zh-TW" altLang="en-US" dirty="0"/>
              <a:t>艤装員派遣業務</a:t>
            </a:r>
            <a:r>
              <a:rPr lang="ja-JP" altLang="en-US" dirty="0"/>
              <a:t>を行い、</a:t>
            </a:r>
            <a:br>
              <a:rPr lang="en-US" altLang="ja-JP" dirty="0"/>
            </a:br>
            <a:r>
              <a:rPr lang="ja-JP" altLang="en-US" dirty="0"/>
              <a:t>竣工後は運航支援並びに、観測支援業務</a:t>
            </a:r>
            <a:r>
              <a:rPr lang="en-US" altLang="ja-JP" dirty="0"/>
              <a:t>(</a:t>
            </a:r>
            <a:r>
              <a:rPr lang="ja-JP" altLang="en-US" dirty="0"/>
              <a:t>海底地形調査、</a:t>
            </a:r>
            <a:br>
              <a:rPr lang="en-US" altLang="ja-JP" dirty="0"/>
            </a:br>
            <a:r>
              <a:rPr lang="en-US" altLang="ja-JP" dirty="0"/>
              <a:t>ROV</a:t>
            </a:r>
            <a:r>
              <a:rPr lang="ja-JP" altLang="en-US" dirty="0"/>
              <a:t>運用、気象観測等）を担う予定</a:t>
            </a:r>
            <a:endParaRPr lang="en-US" altLang="ja-JP" dirty="0"/>
          </a:p>
          <a:p>
            <a:pPr marL="0" indent="0">
              <a:lnSpc>
                <a:spcPct val="100000"/>
              </a:lnSpc>
              <a:buNone/>
            </a:pPr>
            <a:endParaRPr lang="en-US" altLang="ja-JP" sz="800" dirty="0"/>
          </a:p>
          <a:p>
            <a:pPr>
              <a:lnSpc>
                <a:spcPct val="100000"/>
              </a:lnSpc>
            </a:pPr>
            <a:r>
              <a:rPr lang="ja-JP" altLang="en-US" dirty="0"/>
              <a:t>現在建造中で</a:t>
            </a:r>
            <a:r>
              <a:rPr lang="en-US" altLang="ja-JP" dirty="0"/>
              <a:t>2026</a:t>
            </a:r>
            <a:r>
              <a:rPr lang="ja-JP" altLang="en-US" dirty="0"/>
              <a:t>年秋に竣工予定（</a:t>
            </a:r>
            <a:r>
              <a:rPr lang="en-US" altLang="ja-JP" dirty="0"/>
              <a:t>2025</a:t>
            </a:r>
            <a:r>
              <a:rPr lang="ja-JP" altLang="en-US" dirty="0"/>
              <a:t>年</a:t>
            </a:r>
            <a:r>
              <a:rPr lang="en-US" altLang="ja-JP" dirty="0"/>
              <a:t>3</a:t>
            </a:r>
            <a:r>
              <a:rPr lang="ja-JP" altLang="en-US" dirty="0"/>
              <a:t>月 進水式）　　　</a:t>
            </a:r>
          </a:p>
        </p:txBody>
      </p:sp>
      <p:pic>
        <p:nvPicPr>
          <p:cNvPr id="4" name="図 3">
            <a:extLst>
              <a:ext uri="{FF2B5EF4-FFF2-40B4-BE49-F238E27FC236}">
                <a16:creationId xmlns:a16="http://schemas.microsoft.com/office/drawing/2014/main" id="{C4D1135C-391A-D009-24D0-E40530E0E440}"/>
              </a:ext>
            </a:extLst>
          </p:cNvPr>
          <p:cNvPicPr>
            <a:picLocks noChangeAspect="1"/>
          </p:cNvPicPr>
          <p:nvPr/>
        </p:nvPicPr>
        <p:blipFill>
          <a:blip r:embed="rId6"/>
          <a:stretch>
            <a:fillRect/>
          </a:stretch>
        </p:blipFill>
        <p:spPr>
          <a:xfrm>
            <a:off x="5348401" y="5756718"/>
            <a:ext cx="674915" cy="120282"/>
          </a:xfrm>
          <a:prstGeom prst="rect">
            <a:avLst/>
          </a:prstGeom>
        </p:spPr>
      </p:pic>
      <p:pic>
        <p:nvPicPr>
          <p:cNvPr id="7" name="図 6">
            <a:extLst>
              <a:ext uri="{FF2B5EF4-FFF2-40B4-BE49-F238E27FC236}">
                <a16:creationId xmlns:a16="http://schemas.microsoft.com/office/drawing/2014/main" id="{AB023B1C-F4C6-4B07-B3E0-40DDE69BAE2C}"/>
              </a:ext>
            </a:extLst>
          </p:cNvPr>
          <p:cNvPicPr>
            <a:picLocks noChangeAspect="1"/>
          </p:cNvPicPr>
          <p:nvPr/>
        </p:nvPicPr>
        <p:blipFill>
          <a:blip r:embed="rId6"/>
          <a:stretch>
            <a:fillRect/>
          </a:stretch>
        </p:blipFill>
        <p:spPr>
          <a:xfrm>
            <a:off x="10393620" y="5764753"/>
            <a:ext cx="674916" cy="120282"/>
          </a:xfrm>
          <a:prstGeom prst="rect">
            <a:avLst/>
          </a:prstGeom>
        </p:spPr>
      </p:pic>
    </p:spTree>
    <p:extLst>
      <p:ext uri="{BB962C8B-B14F-4D97-AF65-F5344CB8AC3E}">
        <p14:creationId xmlns:p14="http://schemas.microsoft.com/office/powerpoint/2010/main" val="2989577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E01143F7-9DA2-1A7B-3DA2-10A9B26A9FD8}"/>
              </a:ext>
            </a:extLst>
          </p:cNvPr>
          <p:cNvSpPr/>
          <p:nvPr/>
        </p:nvSpPr>
        <p:spPr>
          <a:xfrm>
            <a:off x="984000" y="3285000"/>
            <a:ext cx="10224000" cy="2736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5ABAFD82-C242-51B1-006F-2E2A1550B93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7000"/>
                    </a14:imgEffect>
                  </a14:imgLayer>
                </a14:imgProps>
              </a:ext>
              <a:ext uri="{28A0092B-C50C-407E-A947-70E740481C1C}">
                <a14:useLocalDpi xmlns:a14="http://schemas.microsoft.com/office/drawing/2010/main" val="0"/>
              </a:ext>
            </a:extLst>
          </a:blip>
          <a:srcRect l="10147" r="6138"/>
          <a:stretch>
            <a:fillRect/>
          </a:stretch>
        </p:blipFill>
        <p:spPr>
          <a:xfrm>
            <a:off x="1128000" y="4221000"/>
            <a:ext cx="2376000" cy="1656000"/>
          </a:xfrm>
          <a:custGeom>
            <a:avLst/>
            <a:gdLst>
              <a:gd name="connsiteX0" fmla="*/ 0 w 2376000"/>
              <a:gd name="connsiteY0" fmla="*/ 0 h 1656000"/>
              <a:gd name="connsiteX1" fmla="*/ 2376000 w 2376000"/>
              <a:gd name="connsiteY1" fmla="*/ 0 h 1656000"/>
              <a:gd name="connsiteX2" fmla="*/ 2376000 w 2376000"/>
              <a:gd name="connsiteY2" fmla="*/ 1656000 h 1656000"/>
              <a:gd name="connsiteX3" fmla="*/ 0 w 2376000"/>
              <a:gd name="connsiteY3" fmla="*/ 1656000 h 1656000"/>
            </a:gdLst>
            <a:ahLst/>
            <a:cxnLst>
              <a:cxn ang="0">
                <a:pos x="connsiteX0" y="connsiteY0"/>
              </a:cxn>
              <a:cxn ang="0">
                <a:pos x="connsiteX1" y="connsiteY1"/>
              </a:cxn>
              <a:cxn ang="0">
                <a:pos x="connsiteX2" y="connsiteY2"/>
              </a:cxn>
              <a:cxn ang="0">
                <a:pos x="connsiteX3" y="connsiteY3"/>
              </a:cxn>
            </a:cxnLst>
            <a:rect l="l" t="t" r="r" b="b"/>
            <a:pathLst>
              <a:path w="2376000" h="1656000">
                <a:moveTo>
                  <a:pt x="0" y="0"/>
                </a:moveTo>
                <a:lnTo>
                  <a:pt x="2376000" y="0"/>
                </a:lnTo>
                <a:lnTo>
                  <a:pt x="2376000" y="1656000"/>
                </a:lnTo>
                <a:lnTo>
                  <a:pt x="0" y="1656000"/>
                </a:lnTo>
                <a:close/>
              </a:path>
            </a:pathLst>
          </a:custGeom>
        </p:spPr>
      </p:pic>
      <p:pic>
        <p:nvPicPr>
          <p:cNvPr id="45" name="図 44">
            <a:extLst>
              <a:ext uri="{FF2B5EF4-FFF2-40B4-BE49-F238E27FC236}">
                <a16:creationId xmlns:a16="http://schemas.microsoft.com/office/drawing/2014/main" id="{73C8571B-9402-96BE-8538-419E570A027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8000"/>
                    </a14:imgEffect>
                  </a14:imgLayer>
                </a14:imgProps>
              </a:ext>
              <a:ext uri="{28A0092B-C50C-407E-A947-70E740481C1C}">
                <a14:useLocalDpi xmlns:a14="http://schemas.microsoft.com/office/drawing/2010/main" val="0"/>
              </a:ext>
            </a:extLst>
          </a:blip>
          <a:srcRect l="9480" r="9786"/>
          <a:stretch>
            <a:fillRect/>
          </a:stretch>
        </p:blipFill>
        <p:spPr>
          <a:xfrm>
            <a:off x="3648000" y="4221000"/>
            <a:ext cx="2376000" cy="1656000"/>
          </a:xfrm>
          <a:custGeom>
            <a:avLst/>
            <a:gdLst>
              <a:gd name="connsiteX0" fmla="*/ 0 w 2376000"/>
              <a:gd name="connsiteY0" fmla="*/ 0 h 1656000"/>
              <a:gd name="connsiteX1" fmla="*/ 2376000 w 2376000"/>
              <a:gd name="connsiteY1" fmla="*/ 0 h 1656000"/>
              <a:gd name="connsiteX2" fmla="*/ 2376000 w 2376000"/>
              <a:gd name="connsiteY2" fmla="*/ 1656000 h 1656000"/>
              <a:gd name="connsiteX3" fmla="*/ 0 w 2376000"/>
              <a:gd name="connsiteY3" fmla="*/ 1656000 h 1656000"/>
            </a:gdLst>
            <a:ahLst/>
            <a:cxnLst>
              <a:cxn ang="0">
                <a:pos x="connsiteX0" y="connsiteY0"/>
              </a:cxn>
              <a:cxn ang="0">
                <a:pos x="connsiteX1" y="connsiteY1"/>
              </a:cxn>
              <a:cxn ang="0">
                <a:pos x="connsiteX2" y="connsiteY2"/>
              </a:cxn>
              <a:cxn ang="0">
                <a:pos x="connsiteX3" y="connsiteY3"/>
              </a:cxn>
            </a:cxnLst>
            <a:rect l="l" t="t" r="r" b="b"/>
            <a:pathLst>
              <a:path w="2376000" h="1656000">
                <a:moveTo>
                  <a:pt x="0" y="0"/>
                </a:moveTo>
                <a:lnTo>
                  <a:pt x="2376000" y="0"/>
                </a:lnTo>
                <a:lnTo>
                  <a:pt x="2376000" y="1656000"/>
                </a:lnTo>
                <a:lnTo>
                  <a:pt x="0" y="1656000"/>
                </a:lnTo>
                <a:close/>
              </a:path>
            </a:pathLst>
          </a:custGeom>
        </p:spPr>
      </p:pic>
      <p:pic>
        <p:nvPicPr>
          <p:cNvPr id="44" name="図 43">
            <a:extLst>
              <a:ext uri="{FF2B5EF4-FFF2-40B4-BE49-F238E27FC236}">
                <a16:creationId xmlns:a16="http://schemas.microsoft.com/office/drawing/2014/main" id="{B0B721E5-8860-0516-1183-FCDD47831C17}"/>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16000"/>
                    </a14:imgEffect>
                  </a14:imgLayer>
                </a14:imgProps>
              </a:ext>
              <a:ext uri="{28A0092B-C50C-407E-A947-70E740481C1C}">
                <a14:useLocalDpi xmlns:a14="http://schemas.microsoft.com/office/drawing/2010/main" val="0"/>
              </a:ext>
            </a:extLst>
          </a:blip>
          <a:srcRect l="5910" t="607" r="5377" b="4024"/>
          <a:stretch/>
        </p:blipFill>
        <p:spPr bwMode="auto">
          <a:xfrm>
            <a:off x="6168000" y="4221000"/>
            <a:ext cx="2376000" cy="1656000"/>
          </a:xfrm>
          <a:custGeom>
            <a:avLst/>
            <a:gdLst>
              <a:gd name="connsiteX0" fmla="*/ 0 w 2376000"/>
              <a:gd name="connsiteY0" fmla="*/ 0 h 1656000"/>
              <a:gd name="connsiteX1" fmla="*/ 2376000 w 2376000"/>
              <a:gd name="connsiteY1" fmla="*/ 0 h 1656000"/>
              <a:gd name="connsiteX2" fmla="*/ 2376000 w 2376000"/>
              <a:gd name="connsiteY2" fmla="*/ 1656000 h 1656000"/>
              <a:gd name="connsiteX3" fmla="*/ 0 w 2376000"/>
              <a:gd name="connsiteY3" fmla="*/ 1656000 h 1656000"/>
            </a:gdLst>
            <a:ahLst/>
            <a:cxnLst>
              <a:cxn ang="0">
                <a:pos x="connsiteX0" y="connsiteY0"/>
              </a:cxn>
              <a:cxn ang="0">
                <a:pos x="connsiteX1" y="connsiteY1"/>
              </a:cxn>
              <a:cxn ang="0">
                <a:pos x="connsiteX2" y="connsiteY2"/>
              </a:cxn>
              <a:cxn ang="0">
                <a:pos x="connsiteX3" y="connsiteY3"/>
              </a:cxn>
            </a:cxnLst>
            <a:rect l="l" t="t" r="r" b="b"/>
            <a:pathLst>
              <a:path w="2376000" h="1656000">
                <a:moveTo>
                  <a:pt x="0" y="0"/>
                </a:moveTo>
                <a:lnTo>
                  <a:pt x="2376000" y="0"/>
                </a:lnTo>
                <a:lnTo>
                  <a:pt x="2376000" y="1656000"/>
                </a:lnTo>
                <a:lnTo>
                  <a:pt x="0" y="1656000"/>
                </a:lnTo>
                <a:close/>
              </a:path>
            </a:pathLst>
          </a:custGeom>
          <a:noFill/>
          <a:extLst>
            <a:ext uri="{909E8E84-426E-40DD-AFC4-6F175D3DCCD1}">
              <a14:hiddenFill xmlns:a14="http://schemas.microsoft.com/office/drawing/2010/main">
                <a:solidFill>
                  <a:srgbClr val="FFFFFF"/>
                </a:solidFill>
              </a14:hiddenFill>
            </a:ext>
          </a:extLst>
        </p:spPr>
      </p:pic>
      <p:pic>
        <p:nvPicPr>
          <p:cNvPr id="43" name="図 42">
            <a:extLst>
              <a:ext uri="{FF2B5EF4-FFF2-40B4-BE49-F238E27FC236}">
                <a16:creationId xmlns:a16="http://schemas.microsoft.com/office/drawing/2014/main" id="{6CEB75F5-0071-7C42-6ABD-1B6FF0D52D8A}"/>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2000" contrast="20000"/>
                    </a14:imgEffect>
                  </a14:imgLayer>
                </a14:imgProps>
              </a:ext>
              <a:ext uri="{28A0092B-C50C-407E-A947-70E740481C1C}">
                <a14:useLocalDpi xmlns:a14="http://schemas.microsoft.com/office/drawing/2010/main" val="0"/>
              </a:ext>
            </a:extLst>
          </a:blip>
          <a:srcRect l="4159" r="2819"/>
          <a:stretch>
            <a:fillRect/>
          </a:stretch>
        </p:blipFill>
        <p:spPr bwMode="auto">
          <a:xfrm>
            <a:off x="8688000" y="4221000"/>
            <a:ext cx="2376000" cy="1656000"/>
          </a:xfrm>
          <a:custGeom>
            <a:avLst/>
            <a:gdLst>
              <a:gd name="connsiteX0" fmla="*/ 0 w 2376000"/>
              <a:gd name="connsiteY0" fmla="*/ 0 h 1656000"/>
              <a:gd name="connsiteX1" fmla="*/ 2376000 w 2376000"/>
              <a:gd name="connsiteY1" fmla="*/ 0 h 1656000"/>
              <a:gd name="connsiteX2" fmla="*/ 2376000 w 2376000"/>
              <a:gd name="connsiteY2" fmla="*/ 1656000 h 1656000"/>
              <a:gd name="connsiteX3" fmla="*/ 0 w 2376000"/>
              <a:gd name="connsiteY3" fmla="*/ 1656000 h 1656000"/>
            </a:gdLst>
            <a:ahLst/>
            <a:cxnLst>
              <a:cxn ang="0">
                <a:pos x="connsiteX0" y="connsiteY0"/>
              </a:cxn>
              <a:cxn ang="0">
                <a:pos x="connsiteX1" y="connsiteY1"/>
              </a:cxn>
              <a:cxn ang="0">
                <a:pos x="connsiteX2" y="connsiteY2"/>
              </a:cxn>
              <a:cxn ang="0">
                <a:pos x="connsiteX3" y="connsiteY3"/>
              </a:cxn>
            </a:cxnLst>
            <a:rect l="l" t="t" r="r" b="b"/>
            <a:pathLst>
              <a:path w="2376000" h="1656000">
                <a:moveTo>
                  <a:pt x="0" y="0"/>
                </a:moveTo>
                <a:lnTo>
                  <a:pt x="2376000" y="0"/>
                </a:lnTo>
                <a:lnTo>
                  <a:pt x="2376000" y="1656000"/>
                </a:lnTo>
                <a:lnTo>
                  <a:pt x="0" y="1656000"/>
                </a:lnTo>
                <a:close/>
              </a:path>
            </a:pathLst>
          </a:custGeom>
          <a:noFill/>
          <a:extLst>
            <a:ext uri="{909E8E84-426E-40DD-AFC4-6F175D3DCCD1}">
              <a14:hiddenFill xmlns:a14="http://schemas.microsoft.com/office/drawing/2010/main">
                <a:solidFill>
                  <a:srgbClr val="FFFFFF"/>
                </a:solidFill>
              </a14:hiddenFill>
            </a:ext>
          </a:extLst>
        </p:spPr>
      </p:pic>
      <p:sp>
        <p:nvSpPr>
          <p:cNvPr id="21" name="正方形/長方形 20">
            <a:extLst>
              <a:ext uri="{FF2B5EF4-FFF2-40B4-BE49-F238E27FC236}">
                <a16:creationId xmlns:a16="http://schemas.microsoft.com/office/drawing/2014/main" id="{189F5EE8-D281-2BC8-3671-15A703018D43}"/>
              </a:ext>
            </a:extLst>
          </p:cNvPr>
          <p:cNvSpPr/>
          <p:nvPr/>
        </p:nvSpPr>
        <p:spPr>
          <a:xfrm>
            <a:off x="984000" y="1125000"/>
            <a:ext cx="10224000" cy="2016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2">
            <a:extLst>
              <a:ext uri="{FF2B5EF4-FFF2-40B4-BE49-F238E27FC236}">
                <a16:creationId xmlns:a16="http://schemas.microsoft.com/office/drawing/2014/main" id="{C1C39A7B-3D02-91A8-4DD9-3CEB2C8B7D9F}"/>
              </a:ext>
            </a:extLst>
          </p:cNvPr>
          <p:cNvSpPr>
            <a:spLocks noGrp="1"/>
          </p:cNvSpPr>
          <p:nvPr>
            <p:ph type="title"/>
          </p:nvPr>
        </p:nvSpPr>
        <p:spPr>
          <a:xfrm>
            <a:off x="1488000" y="275024"/>
            <a:ext cx="9726100" cy="323165"/>
          </a:xfrm>
        </p:spPr>
        <p:txBody>
          <a:bodyPr/>
          <a:lstStyle/>
          <a:p>
            <a:r>
              <a:rPr lang="ja-JP" altLang="en-US" dirty="0">
                <a:solidFill>
                  <a:srgbClr val="005396"/>
                </a:solidFill>
              </a:rPr>
              <a:t>海洋事業 （２</a:t>
            </a:r>
            <a:r>
              <a:rPr lang="en-US" altLang="ja-JP" dirty="0">
                <a:solidFill>
                  <a:srgbClr val="005396"/>
                </a:solidFill>
              </a:rPr>
              <a:t>/</a:t>
            </a:r>
            <a:r>
              <a:rPr lang="ja-JP" altLang="en-US" dirty="0">
                <a:solidFill>
                  <a:srgbClr val="005396"/>
                </a:solidFill>
              </a:rPr>
              <a:t>２）</a:t>
            </a:r>
          </a:p>
        </p:txBody>
      </p:sp>
      <p:pic>
        <p:nvPicPr>
          <p:cNvPr id="11" name="図 10" descr="人, 道路, 屋外, 若い が含まれている画像&#10;&#10;自動的に生成された説明">
            <a:extLst>
              <a:ext uri="{FF2B5EF4-FFF2-40B4-BE49-F238E27FC236}">
                <a16:creationId xmlns:a16="http://schemas.microsoft.com/office/drawing/2014/main" id="{900C2D26-B11F-168C-8689-99631612DC3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0105" b="6258"/>
          <a:stretch/>
        </p:blipFill>
        <p:spPr>
          <a:xfrm>
            <a:off x="8628660" y="1269000"/>
            <a:ext cx="2435340" cy="1728000"/>
          </a:xfrm>
          <a:prstGeom prst="rect">
            <a:avLst/>
          </a:prstGeom>
        </p:spPr>
      </p:pic>
      <p:pic>
        <p:nvPicPr>
          <p:cNvPr id="12" name="図 11" descr="コンピューターのスクリーンショット&#10;&#10;自動的に生成された説明">
            <a:extLst>
              <a:ext uri="{FF2B5EF4-FFF2-40B4-BE49-F238E27FC236}">
                <a16:creationId xmlns:a16="http://schemas.microsoft.com/office/drawing/2014/main" id="{DA2B0534-D0F2-5223-3132-B78FD538368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50000"/>
          <a:stretch/>
        </p:blipFill>
        <p:spPr>
          <a:xfrm>
            <a:off x="5736000" y="1269000"/>
            <a:ext cx="2755615" cy="1728000"/>
          </a:xfrm>
          <a:prstGeom prst="rect">
            <a:avLst/>
          </a:prstGeom>
        </p:spPr>
      </p:pic>
      <p:sp>
        <p:nvSpPr>
          <p:cNvPr id="8" name="正方形/長方形 7">
            <a:extLst>
              <a:ext uri="{FF2B5EF4-FFF2-40B4-BE49-F238E27FC236}">
                <a16:creationId xmlns:a16="http://schemas.microsoft.com/office/drawing/2014/main" id="{57409227-F0A3-AE76-F7BB-0630839A39D9}"/>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4</a:t>
            </a:r>
            <a:endParaRPr kumimoji="1" lang="ja-JP" altLang="en-US"/>
          </a:p>
        </p:txBody>
      </p:sp>
      <p:sp>
        <p:nvSpPr>
          <p:cNvPr id="13" name="テキスト ボックス 12">
            <a:extLst>
              <a:ext uri="{FF2B5EF4-FFF2-40B4-BE49-F238E27FC236}">
                <a16:creationId xmlns:a16="http://schemas.microsoft.com/office/drawing/2014/main" id="{EE0B185F-AD1A-09F5-BDC3-E0A560E095C7}"/>
              </a:ext>
            </a:extLst>
          </p:cNvPr>
          <p:cNvSpPr txBox="1"/>
          <p:nvPr/>
        </p:nvSpPr>
        <p:spPr>
          <a:xfrm>
            <a:off x="984000" y="1125000"/>
            <a:ext cx="1415772"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t>観測支援業務</a:t>
            </a:r>
          </a:p>
        </p:txBody>
      </p:sp>
      <p:grpSp>
        <p:nvGrpSpPr>
          <p:cNvPr id="14" name="グループ化 13">
            <a:extLst>
              <a:ext uri="{FF2B5EF4-FFF2-40B4-BE49-F238E27FC236}">
                <a16:creationId xmlns:a16="http://schemas.microsoft.com/office/drawing/2014/main" id="{72E687C6-F34A-167F-2051-69AE1B134D20}"/>
              </a:ext>
            </a:extLst>
          </p:cNvPr>
          <p:cNvGrpSpPr/>
          <p:nvPr/>
        </p:nvGrpSpPr>
        <p:grpSpPr>
          <a:xfrm>
            <a:off x="1128000" y="1535554"/>
            <a:ext cx="10110297" cy="584775"/>
            <a:chOff x="984000" y="5639554"/>
            <a:chExt cx="10110297" cy="584775"/>
          </a:xfrm>
        </p:grpSpPr>
        <p:grpSp>
          <p:nvGrpSpPr>
            <p:cNvPr id="15" name="グループ化 14">
              <a:extLst>
                <a:ext uri="{FF2B5EF4-FFF2-40B4-BE49-F238E27FC236}">
                  <a16:creationId xmlns:a16="http://schemas.microsoft.com/office/drawing/2014/main" id="{296DD33E-B2A4-BDB5-FFF0-FB8A49D3D25E}"/>
                </a:ext>
              </a:extLst>
            </p:cNvPr>
            <p:cNvGrpSpPr>
              <a:grpSpLocks noChangeAspect="1"/>
            </p:cNvGrpSpPr>
            <p:nvPr/>
          </p:nvGrpSpPr>
          <p:grpSpPr>
            <a:xfrm>
              <a:off x="984000" y="5661000"/>
              <a:ext cx="360000" cy="360000"/>
              <a:chOff x="1532492" y="4214034"/>
              <a:chExt cx="514350" cy="514350"/>
            </a:xfrm>
          </p:grpSpPr>
          <p:sp>
            <p:nvSpPr>
              <p:cNvPr id="17" name="フリーフォーム: 図形 16">
                <a:extLst>
                  <a:ext uri="{FF2B5EF4-FFF2-40B4-BE49-F238E27FC236}">
                    <a16:creationId xmlns:a16="http://schemas.microsoft.com/office/drawing/2014/main" id="{A028987B-B9FA-F3EB-AA86-743B1E8AEB17}"/>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18" name="フリーフォーム: 図形 17">
                <a:extLst>
                  <a:ext uri="{FF2B5EF4-FFF2-40B4-BE49-F238E27FC236}">
                    <a16:creationId xmlns:a16="http://schemas.microsoft.com/office/drawing/2014/main" id="{C37DB914-572C-21BD-B88A-E78961F7B3B5}"/>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16" name="テキスト ボックス 15">
              <a:extLst>
                <a:ext uri="{FF2B5EF4-FFF2-40B4-BE49-F238E27FC236}">
                  <a16:creationId xmlns:a16="http://schemas.microsoft.com/office/drawing/2014/main" id="{8CC89FD4-B50A-F2F0-4615-5C41F335EF44}"/>
                </a:ext>
              </a:extLst>
            </p:cNvPr>
            <p:cNvSpPr txBox="1"/>
            <p:nvPr/>
          </p:nvSpPr>
          <p:spPr>
            <a:xfrm>
              <a:off x="1372959" y="5639554"/>
              <a:ext cx="9721338" cy="584775"/>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「白鳳丸」の搭載観測機器について</a:t>
              </a:r>
              <a:endParaRPr lang="en-US" altLang="ja-JP"/>
            </a:p>
            <a:p>
              <a:r>
                <a:rPr lang="ja-JP" altLang="en-US"/>
                <a:t>高品質なデータ取得をサポート</a:t>
              </a:r>
              <a:endParaRPr lang="en-US" altLang="ja-JP"/>
            </a:p>
          </p:txBody>
        </p:sp>
      </p:grpSp>
      <p:sp>
        <p:nvSpPr>
          <p:cNvPr id="20" name="テキスト ボックス 19">
            <a:extLst>
              <a:ext uri="{FF2B5EF4-FFF2-40B4-BE49-F238E27FC236}">
                <a16:creationId xmlns:a16="http://schemas.microsoft.com/office/drawing/2014/main" id="{2E4A488F-587D-5B6E-8AAF-30F9A35379EB}"/>
              </a:ext>
            </a:extLst>
          </p:cNvPr>
          <p:cNvSpPr txBox="1"/>
          <p:nvPr/>
        </p:nvSpPr>
        <p:spPr>
          <a:xfrm>
            <a:off x="1488000" y="2133000"/>
            <a:ext cx="3102131" cy="838948"/>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200">
                <a:solidFill>
                  <a:schemeClr val="tx1"/>
                </a:solidFill>
                <a:latin typeface="Meiryo UI" panose="020B0604030504040204" pitchFamily="50" charset="-128"/>
                <a:ea typeface="Meiryo UI" panose="020B0604030504040204" pitchFamily="50" charset="-128"/>
              </a:defRPr>
            </a:lvl1pPr>
          </a:lstStyle>
          <a:p>
            <a:r>
              <a:rPr lang="ja-JP" altLang="en-US" sz="1400"/>
              <a:t>「白鳳丸」航海における乗船観測支援</a:t>
            </a:r>
            <a:endParaRPr lang="en-US" altLang="ja-JP" sz="1400"/>
          </a:p>
          <a:p>
            <a:r>
              <a:rPr lang="ja-JP" altLang="en-US" sz="1400"/>
              <a:t>取得データの解析・可視化、品質管理</a:t>
            </a:r>
            <a:endParaRPr lang="en-US" altLang="ja-JP" sz="1400"/>
          </a:p>
          <a:p>
            <a:r>
              <a:rPr lang="ja-JP" altLang="en-US" sz="1400"/>
              <a:t>搭載観測機器の保守・整備</a:t>
            </a:r>
            <a:endParaRPr lang="en-US" altLang="ja-JP" sz="1400"/>
          </a:p>
        </p:txBody>
      </p:sp>
      <p:sp>
        <p:nvSpPr>
          <p:cNvPr id="23" name="テキスト ボックス 22">
            <a:extLst>
              <a:ext uri="{FF2B5EF4-FFF2-40B4-BE49-F238E27FC236}">
                <a16:creationId xmlns:a16="http://schemas.microsoft.com/office/drawing/2014/main" id="{EB1FE1A7-E5BC-AC70-71DC-86220093C9C2}"/>
              </a:ext>
            </a:extLst>
          </p:cNvPr>
          <p:cNvSpPr txBox="1"/>
          <p:nvPr/>
        </p:nvSpPr>
        <p:spPr>
          <a:xfrm>
            <a:off x="984000" y="3285000"/>
            <a:ext cx="2502608"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t>海洋業務テクニカルサポート</a:t>
            </a:r>
          </a:p>
        </p:txBody>
      </p:sp>
      <p:grpSp>
        <p:nvGrpSpPr>
          <p:cNvPr id="32" name="グループ化 31">
            <a:extLst>
              <a:ext uri="{FF2B5EF4-FFF2-40B4-BE49-F238E27FC236}">
                <a16:creationId xmlns:a16="http://schemas.microsoft.com/office/drawing/2014/main" id="{72F2350A-C08D-546F-B8C1-FA42186F92DB}"/>
              </a:ext>
            </a:extLst>
          </p:cNvPr>
          <p:cNvGrpSpPr/>
          <p:nvPr/>
        </p:nvGrpSpPr>
        <p:grpSpPr>
          <a:xfrm>
            <a:off x="1128000" y="3717000"/>
            <a:ext cx="10081338" cy="360000"/>
            <a:chOff x="984000" y="5661000"/>
            <a:chExt cx="10081338" cy="360000"/>
          </a:xfrm>
        </p:grpSpPr>
        <p:grpSp>
          <p:nvGrpSpPr>
            <p:cNvPr id="33" name="グループ化 32">
              <a:extLst>
                <a:ext uri="{FF2B5EF4-FFF2-40B4-BE49-F238E27FC236}">
                  <a16:creationId xmlns:a16="http://schemas.microsoft.com/office/drawing/2014/main" id="{E6DAD507-EC78-FE17-F4AB-29E3F2FEC34D}"/>
                </a:ext>
              </a:extLst>
            </p:cNvPr>
            <p:cNvGrpSpPr>
              <a:grpSpLocks noChangeAspect="1"/>
            </p:cNvGrpSpPr>
            <p:nvPr/>
          </p:nvGrpSpPr>
          <p:grpSpPr>
            <a:xfrm>
              <a:off x="984000" y="5661000"/>
              <a:ext cx="360000" cy="360000"/>
              <a:chOff x="1532492" y="4214034"/>
              <a:chExt cx="514350" cy="514350"/>
            </a:xfrm>
          </p:grpSpPr>
          <p:sp>
            <p:nvSpPr>
              <p:cNvPr id="35" name="フリーフォーム: 図形 34">
                <a:extLst>
                  <a:ext uri="{FF2B5EF4-FFF2-40B4-BE49-F238E27FC236}">
                    <a16:creationId xmlns:a16="http://schemas.microsoft.com/office/drawing/2014/main" id="{4C7FE924-DFE6-57AD-57AD-6E9A9DD0F272}"/>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36" name="フリーフォーム: 図形 35">
                <a:extLst>
                  <a:ext uri="{FF2B5EF4-FFF2-40B4-BE49-F238E27FC236}">
                    <a16:creationId xmlns:a16="http://schemas.microsoft.com/office/drawing/2014/main" id="{2C3D75B0-56CB-6935-4A16-3D186B1C6F0C}"/>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34" name="テキスト ボックス 33">
              <a:extLst>
                <a:ext uri="{FF2B5EF4-FFF2-40B4-BE49-F238E27FC236}">
                  <a16:creationId xmlns:a16="http://schemas.microsoft.com/office/drawing/2014/main" id="{9F93684B-E5B5-A887-B4EF-A5C2F03854C4}"/>
                </a:ext>
              </a:extLst>
            </p:cNvPr>
            <p:cNvSpPr txBox="1"/>
            <p:nvPr/>
          </p:nvSpPr>
          <p:spPr>
            <a:xfrm>
              <a:off x="1344000" y="5671723"/>
              <a:ext cx="9721338" cy="338554"/>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商船三井グループが注力して展開をしている海洋事業に於いて、主にテクニカル面をサポート</a:t>
              </a:r>
              <a:endParaRPr lang="en-US" altLang="ja-JP"/>
            </a:p>
          </p:txBody>
        </p:sp>
      </p:grpSp>
    </p:spTree>
    <p:extLst>
      <p:ext uri="{BB962C8B-B14F-4D97-AF65-F5344CB8AC3E}">
        <p14:creationId xmlns:p14="http://schemas.microsoft.com/office/powerpoint/2010/main" val="530584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DC249-D55A-77B9-CCAE-32AC6D94B35D}"/>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36EA212B-6977-3764-4C17-02F8F548E13B}"/>
              </a:ext>
            </a:extLst>
          </p:cNvPr>
          <p:cNvSpPr/>
          <p:nvPr/>
        </p:nvSpPr>
        <p:spPr>
          <a:xfrm>
            <a:off x="978279" y="1125538"/>
            <a:ext cx="5117721" cy="489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字幕 3">
            <a:extLst>
              <a:ext uri="{FF2B5EF4-FFF2-40B4-BE49-F238E27FC236}">
                <a16:creationId xmlns:a16="http://schemas.microsoft.com/office/drawing/2014/main" id="{8CCB3A63-8767-0669-E9F0-96F31CC3886A}"/>
              </a:ext>
            </a:extLst>
          </p:cNvPr>
          <p:cNvSpPr txBox="1">
            <a:spLocks/>
          </p:cNvSpPr>
          <p:nvPr/>
        </p:nvSpPr>
        <p:spPr>
          <a:xfrm>
            <a:off x="977900" y="1258958"/>
            <a:ext cx="5118100" cy="1090042"/>
          </a:xfrm>
          <a:prstGeom prst="rect">
            <a:avLst/>
          </a:prstGeom>
        </p:spPr>
        <p:txBody>
          <a:bodyPr wrap="square">
            <a:spAutoFit/>
          </a:bodyPr>
          <a:lstStyle>
            <a:lvl1pPr marL="14400">
              <a:lnSpc>
                <a:spcPct val="130000"/>
              </a:lnSpc>
              <a:spcBef>
                <a:spcPts val="100"/>
              </a:spcBef>
              <a:defRPr sz="1600" b="0" i="0" baseline="0">
                <a:latin typeface="Segoe UI" panose="020B0502040204020203" pitchFamily="34" charset="0"/>
                <a:ea typeface="Meiryo UI" panose="020B0604030504040204" pitchFamily="34" charset="-128"/>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lnSpc>
                <a:spcPct val="100000"/>
              </a:lnSpc>
            </a:pPr>
            <a:r>
              <a:rPr kumimoji="1" lang="ja-JP" altLang="en-US" sz="3200" b="1" dirty="0">
                <a:solidFill>
                  <a:schemeClr val="bg1"/>
                </a:solidFill>
                <a:latin typeface="Meiryo UI" panose="020B0604030504040204" pitchFamily="50" charset="-128"/>
                <a:ea typeface="Meiryo UI" panose="020B0604030504040204" pitchFamily="50" charset="-128"/>
              </a:rPr>
              <a:t>商船三井グループの</a:t>
            </a:r>
            <a:endParaRPr kumimoji="1" lang="en-US" altLang="ja-JP" sz="3200" b="1" dirty="0">
              <a:solidFill>
                <a:schemeClr val="bg1"/>
              </a:solidFill>
              <a:latin typeface="Meiryo UI" panose="020B0604030504040204" pitchFamily="50" charset="-128"/>
              <a:ea typeface="Meiryo UI" panose="020B0604030504040204" pitchFamily="50" charset="-128"/>
            </a:endParaRPr>
          </a:p>
          <a:p>
            <a:pPr algn="ctr">
              <a:lnSpc>
                <a:spcPct val="100000"/>
              </a:lnSpc>
            </a:pPr>
            <a:r>
              <a:rPr kumimoji="1" lang="ja-JP" altLang="en-US" sz="3200" b="1" dirty="0">
                <a:solidFill>
                  <a:schemeClr val="bg1"/>
                </a:solidFill>
                <a:latin typeface="Meiryo UI" panose="020B0604030504040204" pitchFamily="50" charset="-128"/>
                <a:ea typeface="Meiryo UI" panose="020B0604030504040204" pitchFamily="50" charset="-128"/>
              </a:rPr>
              <a:t>洋上風力 </a:t>
            </a:r>
            <a:r>
              <a:rPr lang="en-US" altLang="ja-JP" sz="3200" b="1" dirty="0">
                <a:solidFill>
                  <a:schemeClr val="bg1"/>
                </a:solidFill>
                <a:latin typeface="Meiryo UI" panose="020B0604030504040204" pitchFamily="50" charset="-128"/>
                <a:ea typeface="Meiryo UI" panose="020B0604030504040204" pitchFamily="50" charset="-128"/>
              </a:rPr>
              <a:t>VALUE</a:t>
            </a:r>
            <a:r>
              <a:rPr lang="ja-JP" altLang="en-US" sz="3200" b="1" dirty="0">
                <a:solidFill>
                  <a:schemeClr val="bg1"/>
                </a:solidFill>
                <a:latin typeface="Meiryo UI" panose="020B0604030504040204" pitchFamily="50" charset="-128"/>
                <a:ea typeface="Meiryo UI" panose="020B0604030504040204" pitchFamily="50" charset="-128"/>
              </a:rPr>
              <a:t> </a:t>
            </a:r>
            <a:r>
              <a:rPr lang="en-US" altLang="ja-JP" sz="3200" b="1" dirty="0">
                <a:solidFill>
                  <a:schemeClr val="bg1"/>
                </a:solidFill>
                <a:latin typeface="Meiryo UI" panose="020B0604030504040204" pitchFamily="50" charset="-128"/>
                <a:ea typeface="Meiryo UI" panose="020B0604030504040204" pitchFamily="50" charset="-128"/>
              </a:rPr>
              <a:t>CHAIN</a:t>
            </a:r>
            <a:endParaRPr kumimoji="1" lang="ja-JP" altLang="en-US" sz="3200" b="1"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99728DE8-0304-25B7-D81B-1845FBC4DAC2}"/>
              </a:ext>
            </a:extLst>
          </p:cNvPr>
          <p:cNvPicPr>
            <a:picLocks noChangeAspect="1"/>
          </p:cNvPicPr>
          <p:nvPr/>
        </p:nvPicPr>
        <p:blipFill>
          <a:blip r:embed="rId2" cstate="print">
            <a:extLst>
              <a:ext uri="{28A0092B-C50C-407E-A947-70E740481C1C}">
                <a14:useLocalDpi xmlns:a14="http://schemas.microsoft.com/office/drawing/2010/main" val="0"/>
              </a:ext>
            </a:extLst>
          </a:blip>
          <a:srcRect t="944"/>
          <a:stretch/>
        </p:blipFill>
        <p:spPr>
          <a:xfrm>
            <a:off x="6314338" y="1125538"/>
            <a:ext cx="4893662" cy="4896000"/>
          </a:xfrm>
          <a:prstGeom prst="rect">
            <a:avLst/>
          </a:prstGeom>
        </p:spPr>
      </p:pic>
      <p:sp>
        <p:nvSpPr>
          <p:cNvPr id="2" name="タイトル 2">
            <a:extLst>
              <a:ext uri="{FF2B5EF4-FFF2-40B4-BE49-F238E27FC236}">
                <a16:creationId xmlns:a16="http://schemas.microsoft.com/office/drawing/2014/main" id="{F24B8193-52E1-A3A4-042E-0EEEE162291E}"/>
              </a:ext>
            </a:extLst>
          </p:cNvPr>
          <p:cNvSpPr>
            <a:spLocks noGrp="1"/>
          </p:cNvSpPr>
          <p:nvPr>
            <p:ph type="title"/>
          </p:nvPr>
        </p:nvSpPr>
        <p:spPr>
          <a:xfrm>
            <a:off x="1488000" y="274638"/>
            <a:ext cx="9726100" cy="323850"/>
          </a:xfrm>
        </p:spPr>
        <p:txBody>
          <a:bodyPr/>
          <a:lstStyle/>
          <a:p>
            <a:r>
              <a:rPr lang="ja-JP" altLang="en-US" dirty="0">
                <a:solidFill>
                  <a:srgbClr val="005396"/>
                </a:solidFill>
              </a:rPr>
              <a:t>洋上風力関連事業（１</a:t>
            </a:r>
            <a:r>
              <a:rPr lang="en-US" altLang="ja-JP" dirty="0">
                <a:solidFill>
                  <a:srgbClr val="005396"/>
                </a:solidFill>
              </a:rPr>
              <a:t>/</a:t>
            </a:r>
            <a:r>
              <a:rPr lang="ja-JP" altLang="en-US" dirty="0">
                <a:solidFill>
                  <a:srgbClr val="005396"/>
                </a:solidFill>
              </a:rPr>
              <a:t>２）</a:t>
            </a:r>
          </a:p>
        </p:txBody>
      </p:sp>
      <p:sp>
        <p:nvSpPr>
          <p:cNvPr id="7" name="テキスト ボックス 6">
            <a:extLst>
              <a:ext uri="{FF2B5EF4-FFF2-40B4-BE49-F238E27FC236}">
                <a16:creationId xmlns:a16="http://schemas.microsoft.com/office/drawing/2014/main" id="{B251C092-CC86-054A-08C1-0E2F7136A4A0}"/>
              </a:ext>
            </a:extLst>
          </p:cNvPr>
          <p:cNvSpPr txBox="1"/>
          <p:nvPr/>
        </p:nvSpPr>
        <p:spPr>
          <a:xfrm>
            <a:off x="1067988" y="2464394"/>
            <a:ext cx="4970861" cy="3309304"/>
          </a:xfrm>
          <a:prstGeom prst="rect">
            <a:avLst/>
          </a:prstGeom>
          <a:noFill/>
        </p:spPr>
        <p:txBody>
          <a:bodyPr wrap="square">
            <a:spAutoFit/>
          </a:bodyPr>
          <a:lstStyle/>
          <a:p>
            <a:pPr algn="just">
              <a:lnSpc>
                <a:spcPct val="120000"/>
              </a:lnSpc>
            </a:pPr>
            <a:r>
              <a:rPr lang="ja-JP" altLang="en-US" sz="1600" b="0" i="0" dirty="0">
                <a:solidFill>
                  <a:schemeClr val="bg1"/>
                </a:solidFill>
                <a:effectLst/>
                <a:latin typeface="+mn-ea"/>
                <a:ea typeface="+mn-ea"/>
              </a:rPr>
              <a:t>商船三井の洋上風力発電関連事業には２つの柱があり、</a:t>
            </a:r>
            <a:endParaRPr lang="en-US" altLang="ja-JP" sz="1600" b="0" i="0" dirty="0">
              <a:solidFill>
                <a:schemeClr val="bg1"/>
              </a:solidFill>
              <a:effectLst/>
              <a:latin typeface="+mn-ea"/>
              <a:ea typeface="+mn-ea"/>
            </a:endParaRPr>
          </a:p>
          <a:p>
            <a:pPr algn="just">
              <a:lnSpc>
                <a:spcPct val="120000"/>
              </a:lnSpc>
            </a:pPr>
            <a:endParaRPr lang="en-US" altLang="ja-JP" sz="1600" dirty="0">
              <a:solidFill>
                <a:schemeClr val="bg1"/>
              </a:solidFill>
              <a:latin typeface="+mn-ea"/>
              <a:ea typeface="+mn-ea"/>
            </a:endParaRPr>
          </a:p>
          <a:p>
            <a:pPr algn="just">
              <a:lnSpc>
                <a:spcPct val="120000"/>
              </a:lnSpc>
            </a:pPr>
            <a:r>
              <a:rPr lang="ja-JP" altLang="en-US" sz="1600" dirty="0">
                <a:solidFill>
                  <a:schemeClr val="bg1"/>
                </a:solidFill>
                <a:latin typeface="+mn-ea"/>
                <a:ea typeface="+mn-ea"/>
              </a:rPr>
              <a:t>①台湾における洋上風力プロジェクトへの出資をはじめとした、発電事業への参画</a:t>
            </a:r>
            <a:endParaRPr lang="en-US" altLang="ja-JP" sz="1600" dirty="0">
              <a:solidFill>
                <a:schemeClr val="bg1"/>
              </a:solidFill>
              <a:latin typeface="+mn-ea"/>
              <a:ea typeface="+mn-ea"/>
            </a:endParaRPr>
          </a:p>
          <a:p>
            <a:pPr algn="just">
              <a:lnSpc>
                <a:spcPct val="120000"/>
              </a:lnSpc>
            </a:pPr>
            <a:endParaRPr lang="en-US" altLang="ja-JP" sz="1600" b="0" i="0" dirty="0">
              <a:solidFill>
                <a:schemeClr val="bg1"/>
              </a:solidFill>
              <a:effectLst/>
              <a:latin typeface="+mn-ea"/>
              <a:ea typeface="+mn-ea"/>
            </a:endParaRPr>
          </a:p>
          <a:p>
            <a:pPr algn="just">
              <a:lnSpc>
                <a:spcPct val="120000"/>
              </a:lnSpc>
            </a:pPr>
            <a:r>
              <a:rPr lang="ja-JP" altLang="en-US" sz="1600" b="0" i="0" dirty="0">
                <a:solidFill>
                  <a:schemeClr val="bg1"/>
                </a:solidFill>
                <a:effectLst/>
                <a:latin typeface="+mn-ea"/>
                <a:ea typeface="+mn-ea"/>
              </a:rPr>
              <a:t>②洋上風車建設前の立地環境調査や、発電施設建設用</a:t>
            </a:r>
            <a:r>
              <a:rPr lang="ja-JP" altLang="en-US" sz="1600" dirty="0">
                <a:solidFill>
                  <a:schemeClr val="bg1"/>
                </a:solidFill>
                <a:latin typeface="+mn-ea"/>
                <a:ea typeface="+mn-ea"/>
              </a:rPr>
              <a:t>資材</a:t>
            </a:r>
            <a:r>
              <a:rPr lang="ja-JP" altLang="en-US" sz="1600" b="0" i="0" dirty="0">
                <a:solidFill>
                  <a:schemeClr val="bg1"/>
                </a:solidFill>
                <a:effectLst/>
                <a:latin typeface="+mn-ea"/>
                <a:ea typeface="+mn-ea"/>
              </a:rPr>
              <a:t>の海上輸送、</a:t>
            </a:r>
            <a:r>
              <a:rPr lang="en-US" altLang="ja-JP" sz="1600" b="0" i="0" dirty="0">
                <a:solidFill>
                  <a:schemeClr val="bg1"/>
                </a:solidFill>
                <a:effectLst/>
                <a:latin typeface="+mn-ea"/>
                <a:ea typeface="+mn-ea"/>
              </a:rPr>
              <a:t>O&amp;M(</a:t>
            </a:r>
            <a:r>
              <a:rPr lang="ja-JP" altLang="en-US" sz="1600" b="0" i="0" dirty="0">
                <a:solidFill>
                  <a:schemeClr val="bg1"/>
                </a:solidFill>
                <a:effectLst/>
                <a:latin typeface="+mn-ea"/>
                <a:ea typeface="+mn-ea"/>
              </a:rPr>
              <a:t>運転・保守</a:t>
            </a:r>
            <a:r>
              <a:rPr lang="en-US" altLang="ja-JP" sz="1600" b="0" i="0" dirty="0">
                <a:solidFill>
                  <a:schemeClr val="bg1"/>
                </a:solidFill>
                <a:effectLst/>
                <a:latin typeface="+mn-ea"/>
                <a:ea typeface="+mn-ea"/>
              </a:rPr>
              <a:t>)</a:t>
            </a:r>
            <a:r>
              <a:rPr lang="ja-JP" altLang="en-US" sz="1600" b="0" i="0" dirty="0">
                <a:solidFill>
                  <a:schemeClr val="bg1"/>
                </a:solidFill>
                <a:effectLst/>
                <a:latin typeface="+mn-ea"/>
                <a:ea typeface="+mn-ea"/>
              </a:rPr>
              <a:t>技術者の交通船など、様々なサプライチェーンビジネス</a:t>
            </a:r>
            <a:endParaRPr lang="en-US" altLang="ja-JP" sz="1600" b="0" i="0" dirty="0">
              <a:solidFill>
                <a:schemeClr val="bg1"/>
              </a:solidFill>
              <a:effectLst/>
              <a:latin typeface="+mn-ea"/>
              <a:ea typeface="+mn-ea"/>
            </a:endParaRPr>
          </a:p>
          <a:p>
            <a:pPr algn="just">
              <a:lnSpc>
                <a:spcPct val="120000"/>
              </a:lnSpc>
            </a:pPr>
            <a:endParaRPr lang="en-US" altLang="ja-JP" sz="1600" b="0" i="0" dirty="0">
              <a:solidFill>
                <a:schemeClr val="bg1"/>
              </a:solidFill>
              <a:effectLst/>
              <a:latin typeface="+mn-ea"/>
              <a:ea typeface="+mn-ea"/>
            </a:endParaRPr>
          </a:p>
          <a:p>
            <a:pPr algn="just">
              <a:lnSpc>
                <a:spcPct val="120000"/>
              </a:lnSpc>
            </a:pPr>
            <a:r>
              <a:rPr lang="ja-JP" altLang="en-US" sz="1600" b="0" i="0" dirty="0">
                <a:solidFill>
                  <a:schemeClr val="bg1"/>
                </a:solidFill>
                <a:effectLst/>
                <a:latin typeface="+mn-ea"/>
                <a:ea typeface="+mn-ea"/>
              </a:rPr>
              <a:t>発電事業への参画を通じて発電事業者のニーズや課題を正確に把握し、信頼されるサービスプロバイダーを目指します。</a:t>
            </a:r>
            <a:endParaRPr lang="ja-JP" altLang="en-US" sz="1600" dirty="0">
              <a:solidFill>
                <a:schemeClr val="bg1"/>
              </a:solidFill>
              <a:latin typeface="+mn-ea"/>
              <a:ea typeface="+mn-ea"/>
            </a:endParaRPr>
          </a:p>
        </p:txBody>
      </p:sp>
      <p:cxnSp>
        <p:nvCxnSpPr>
          <p:cNvPr id="10" name="直線コネクタ 9">
            <a:extLst>
              <a:ext uri="{FF2B5EF4-FFF2-40B4-BE49-F238E27FC236}">
                <a16:creationId xmlns:a16="http://schemas.microsoft.com/office/drawing/2014/main" id="{4CEF126A-1735-1660-DFD9-691D1CFDDD27}"/>
              </a:ext>
            </a:extLst>
          </p:cNvPr>
          <p:cNvCxnSpPr/>
          <p:nvPr/>
        </p:nvCxnSpPr>
        <p:spPr>
          <a:xfrm>
            <a:off x="1128000" y="2349000"/>
            <a:ext cx="482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F4D3DF0-625F-68EA-5B18-7904F71F234A}"/>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5</a:t>
            </a:r>
            <a:endParaRPr kumimoji="1" lang="ja-JP" altLang="en-US"/>
          </a:p>
        </p:txBody>
      </p:sp>
      <p:sp>
        <p:nvSpPr>
          <p:cNvPr id="9" name="テキスト ボックス 8">
            <a:extLst>
              <a:ext uri="{FF2B5EF4-FFF2-40B4-BE49-F238E27FC236}">
                <a16:creationId xmlns:a16="http://schemas.microsoft.com/office/drawing/2014/main" id="{E0A452ED-F6D5-C9A4-A5B1-02A5D366F5BD}"/>
              </a:ext>
            </a:extLst>
          </p:cNvPr>
          <p:cNvSpPr txBox="1"/>
          <p:nvPr/>
        </p:nvSpPr>
        <p:spPr>
          <a:xfrm>
            <a:off x="8186113" y="1128153"/>
            <a:ext cx="1168400" cy="261610"/>
          </a:xfrm>
          <a:prstGeom prst="rect">
            <a:avLst/>
          </a:prstGeom>
          <a:noFill/>
          <a:ln w="57150">
            <a:solidFill>
              <a:srgbClr val="FF0000"/>
            </a:solidFill>
          </a:ln>
        </p:spPr>
        <p:txBody>
          <a:bodyPr wrap="square" rtlCol="0">
            <a:spAutoFit/>
          </a:bodyPr>
          <a:lstStyle/>
          <a:p>
            <a:pPr algn="l"/>
            <a:endParaRPr kumimoji="1" lang="ja-JP" altLang="en-US" sz="1100" dirty="0">
              <a:latin typeface="+mn-lt"/>
              <a:ea typeface="+mn-ea"/>
            </a:endParaRPr>
          </a:p>
        </p:txBody>
      </p:sp>
      <p:sp>
        <p:nvSpPr>
          <p:cNvPr id="16" name="テキスト ボックス 15">
            <a:extLst>
              <a:ext uri="{FF2B5EF4-FFF2-40B4-BE49-F238E27FC236}">
                <a16:creationId xmlns:a16="http://schemas.microsoft.com/office/drawing/2014/main" id="{1A816E13-78E6-0D7C-3B91-3A4877151AB8}"/>
              </a:ext>
            </a:extLst>
          </p:cNvPr>
          <p:cNvSpPr txBox="1"/>
          <p:nvPr/>
        </p:nvSpPr>
        <p:spPr>
          <a:xfrm>
            <a:off x="8987737" y="4768101"/>
            <a:ext cx="1168400" cy="261610"/>
          </a:xfrm>
          <a:prstGeom prst="rect">
            <a:avLst/>
          </a:prstGeom>
          <a:noFill/>
          <a:ln w="57150">
            <a:solidFill>
              <a:srgbClr val="FF0000"/>
            </a:solidFill>
          </a:ln>
        </p:spPr>
        <p:txBody>
          <a:bodyPr wrap="square" rtlCol="0">
            <a:spAutoFit/>
          </a:bodyPr>
          <a:lstStyle/>
          <a:p>
            <a:pPr algn="l"/>
            <a:endParaRPr kumimoji="1" lang="ja-JP" altLang="en-US" sz="1100" dirty="0">
              <a:latin typeface="+mn-lt"/>
              <a:ea typeface="+mn-ea"/>
            </a:endParaRPr>
          </a:p>
        </p:txBody>
      </p:sp>
      <p:sp>
        <p:nvSpPr>
          <p:cNvPr id="17" name="テキスト ボックス 16">
            <a:extLst>
              <a:ext uri="{FF2B5EF4-FFF2-40B4-BE49-F238E27FC236}">
                <a16:creationId xmlns:a16="http://schemas.microsoft.com/office/drawing/2014/main" id="{52F333E4-AD73-93DA-F0D2-3BE116142C85}"/>
              </a:ext>
            </a:extLst>
          </p:cNvPr>
          <p:cNvSpPr txBox="1"/>
          <p:nvPr/>
        </p:nvSpPr>
        <p:spPr>
          <a:xfrm>
            <a:off x="10009321" y="3442733"/>
            <a:ext cx="1168400" cy="261610"/>
          </a:xfrm>
          <a:prstGeom prst="rect">
            <a:avLst/>
          </a:prstGeom>
          <a:noFill/>
          <a:ln w="57150">
            <a:solidFill>
              <a:srgbClr val="FF0000"/>
            </a:solidFill>
          </a:ln>
        </p:spPr>
        <p:txBody>
          <a:bodyPr wrap="square" rtlCol="0">
            <a:spAutoFit/>
          </a:bodyPr>
          <a:lstStyle/>
          <a:p>
            <a:pPr algn="l"/>
            <a:endParaRPr kumimoji="1" lang="ja-JP" altLang="en-US" sz="1100" dirty="0">
              <a:latin typeface="+mn-lt"/>
              <a:ea typeface="+mn-ea"/>
            </a:endParaRPr>
          </a:p>
        </p:txBody>
      </p:sp>
      <p:sp>
        <p:nvSpPr>
          <p:cNvPr id="19" name="テキスト ボックス 18">
            <a:extLst>
              <a:ext uri="{FF2B5EF4-FFF2-40B4-BE49-F238E27FC236}">
                <a16:creationId xmlns:a16="http://schemas.microsoft.com/office/drawing/2014/main" id="{B4CFD296-874C-9570-B9CC-B43E1BDCCCC1}"/>
              </a:ext>
            </a:extLst>
          </p:cNvPr>
          <p:cNvSpPr txBox="1"/>
          <p:nvPr/>
        </p:nvSpPr>
        <p:spPr>
          <a:xfrm>
            <a:off x="8203586" y="6069715"/>
            <a:ext cx="1168400" cy="261610"/>
          </a:xfrm>
          <a:prstGeom prst="rect">
            <a:avLst/>
          </a:prstGeom>
          <a:noFill/>
          <a:ln w="57150">
            <a:solidFill>
              <a:srgbClr val="FF0000"/>
            </a:solidFill>
          </a:ln>
        </p:spPr>
        <p:txBody>
          <a:bodyPr wrap="square" rtlCol="0">
            <a:spAutoFit/>
          </a:bodyPr>
          <a:lstStyle/>
          <a:p>
            <a:pPr algn="l"/>
            <a:endParaRPr kumimoji="1" lang="ja-JP" altLang="en-US" sz="1100" dirty="0">
              <a:latin typeface="+mn-lt"/>
              <a:ea typeface="+mn-ea"/>
            </a:endParaRPr>
          </a:p>
        </p:txBody>
      </p:sp>
      <p:sp>
        <p:nvSpPr>
          <p:cNvPr id="20" name="テキスト ボックス 19">
            <a:extLst>
              <a:ext uri="{FF2B5EF4-FFF2-40B4-BE49-F238E27FC236}">
                <a16:creationId xmlns:a16="http://schemas.microsoft.com/office/drawing/2014/main" id="{84FD6095-CCBE-D8FF-E330-3BF6ABE4E516}"/>
              </a:ext>
            </a:extLst>
          </p:cNvPr>
          <p:cNvSpPr txBox="1"/>
          <p:nvPr/>
        </p:nvSpPr>
        <p:spPr>
          <a:xfrm>
            <a:off x="9677093" y="6021538"/>
            <a:ext cx="2157984" cy="307777"/>
          </a:xfrm>
          <a:prstGeom prst="rect">
            <a:avLst/>
          </a:prstGeom>
          <a:noFill/>
        </p:spPr>
        <p:txBody>
          <a:bodyPr wrap="square" rtlCol="0">
            <a:spAutoFit/>
          </a:bodyPr>
          <a:lstStyle/>
          <a:p>
            <a:pPr algn="l"/>
            <a:r>
              <a:rPr kumimoji="1" lang="ja-JP" altLang="en-US" sz="1400" b="1" dirty="0">
                <a:solidFill>
                  <a:schemeClr val="tx1"/>
                </a:solidFill>
                <a:latin typeface="BIZ UDPゴシック" panose="020B0400000000000000" pitchFamily="50" charset="-128"/>
                <a:ea typeface="BIZ UDPゴシック" panose="020B0400000000000000" pitchFamily="50" charset="-128"/>
              </a:rPr>
              <a:t>当社の関わる事業分野</a:t>
            </a:r>
          </a:p>
        </p:txBody>
      </p:sp>
      <p:sp>
        <p:nvSpPr>
          <p:cNvPr id="21" name="矢印: 右 20">
            <a:extLst>
              <a:ext uri="{FF2B5EF4-FFF2-40B4-BE49-F238E27FC236}">
                <a16:creationId xmlns:a16="http://schemas.microsoft.com/office/drawing/2014/main" id="{40C7F8AF-5C1B-A4A8-670B-6DF2F9241ECA}"/>
              </a:ext>
            </a:extLst>
          </p:cNvPr>
          <p:cNvSpPr/>
          <p:nvPr/>
        </p:nvSpPr>
        <p:spPr>
          <a:xfrm>
            <a:off x="9466781" y="6135117"/>
            <a:ext cx="210312" cy="130805"/>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105F4900-4A02-6422-1048-61D3DD5F16E0}"/>
              </a:ext>
            </a:extLst>
          </p:cNvPr>
          <p:cNvSpPr txBox="1"/>
          <p:nvPr/>
        </p:nvSpPr>
        <p:spPr>
          <a:xfrm>
            <a:off x="7235347" y="4768101"/>
            <a:ext cx="1421578" cy="261610"/>
          </a:xfrm>
          <a:prstGeom prst="rect">
            <a:avLst/>
          </a:prstGeom>
          <a:noFill/>
          <a:ln w="57150">
            <a:solidFill>
              <a:srgbClr val="FF0000"/>
            </a:solidFill>
          </a:ln>
        </p:spPr>
        <p:txBody>
          <a:bodyPr wrap="square" rtlCol="0">
            <a:spAutoFit/>
          </a:bodyPr>
          <a:lstStyle/>
          <a:p>
            <a:pPr algn="l"/>
            <a:r>
              <a:rPr kumimoji="1" lang="ja-JP" altLang="en-US" sz="1100" b="1" dirty="0">
                <a:solidFill>
                  <a:srgbClr val="FF0000"/>
                </a:solidFill>
                <a:latin typeface="+mn-lt"/>
                <a:ea typeface="+mn-ea"/>
              </a:rPr>
              <a:t>           </a:t>
            </a:r>
          </a:p>
        </p:txBody>
      </p:sp>
      <p:sp>
        <p:nvSpPr>
          <p:cNvPr id="6" name="四角形: 角を丸くする 5">
            <a:extLst>
              <a:ext uri="{FF2B5EF4-FFF2-40B4-BE49-F238E27FC236}">
                <a16:creationId xmlns:a16="http://schemas.microsoft.com/office/drawing/2014/main" id="{79691BF6-6A97-8601-4F86-C21611DCD6ED}"/>
              </a:ext>
            </a:extLst>
          </p:cNvPr>
          <p:cNvSpPr/>
          <p:nvPr/>
        </p:nvSpPr>
        <p:spPr>
          <a:xfrm>
            <a:off x="7278624" y="4814537"/>
            <a:ext cx="1335024" cy="17027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800" b="1" dirty="0">
                <a:solidFill>
                  <a:schemeClr val="tx1">
                    <a:lumMod val="50000"/>
                  </a:schemeClr>
                </a:solidFill>
                <a:latin typeface="Noto Sans JP" panose="020B0200000000000000" pitchFamily="50" charset="-128"/>
                <a:ea typeface="Noto Sans JP" panose="020B0200000000000000" pitchFamily="50" charset="-128"/>
                <a:cs typeface="Calibri Light" panose="020F0302020204030204" pitchFamily="34" charset="0"/>
              </a:rPr>
              <a:t>基地港湾オペレーション</a:t>
            </a:r>
          </a:p>
        </p:txBody>
      </p:sp>
    </p:spTree>
    <p:extLst>
      <p:ext uri="{BB962C8B-B14F-4D97-AF65-F5344CB8AC3E}">
        <p14:creationId xmlns:p14="http://schemas.microsoft.com/office/powerpoint/2010/main" val="3695026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80AD5-4315-108F-9DBE-09A4408A25BF}"/>
            </a:ext>
          </a:extLst>
        </p:cNvPr>
        <p:cNvGrpSpPr/>
        <p:nvPr/>
      </p:nvGrpSpPr>
      <p:grpSpPr>
        <a:xfrm>
          <a:off x="0" y="0"/>
          <a:ext cx="0" cy="0"/>
          <a:chOff x="0" y="0"/>
          <a:chExt cx="0" cy="0"/>
        </a:xfrm>
      </p:grpSpPr>
      <p:pic>
        <p:nvPicPr>
          <p:cNvPr id="42" name="図 41">
            <a:extLst>
              <a:ext uri="{FF2B5EF4-FFF2-40B4-BE49-F238E27FC236}">
                <a16:creationId xmlns:a16="http://schemas.microsoft.com/office/drawing/2014/main" id="{EB713112-4A1B-43F9-CFEB-AB12BDE40CD5}"/>
              </a:ext>
            </a:extLst>
          </p:cNvPr>
          <p:cNvPicPr>
            <a:picLocks noChangeAspect="1"/>
          </p:cNvPicPr>
          <p:nvPr/>
        </p:nvPicPr>
        <p:blipFill>
          <a:blip r:embed="rId3">
            <a:alphaModFix amt="12000"/>
          </a:blip>
          <a:stretch>
            <a:fillRect/>
          </a:stretch>
        </p:blipFill>
        <p:spPr>
          <a:xfrm>
            <a:off x="963289" y="873335"/>
            <a:ext cx="10236200" cy="5427383"/>
          </a:xfrm>
          <a:prstGeom prst="rect">
            <a:avLst/>
          </a:prstGeom>
        </p:spPr>
      </p:pic>
      <p:sp>
        <p:nvSpPr>
          <p:cNvPr id="3" name="タイトル 2">
            <a:extLst>
              <a:ext uri="{FF2B5EF4-FFF2-40B4-BE49-F238E27FC236}">
                <a16:creationId xmlns:a16="http://schemas.microsoft.com/office/drawing/2014/main" id="{52F420C1-4F8F-CF02-4CAD-A28FD1FE0E97}"/>
              </a:ext>
            </a:extLst>
          </p:cNvPr>
          <p:cNvSpPr>
            <a:spLocks noGrp="1"/>
          </p:cNvSpPr>
          <p:nvPr>
            <p:ph type="title"/>
          </p:nvPr>
        </p:nvSpPr>
        <p:spPr>
          <a:xfrm>
            <a:off x="1488000" y="274638"/>
            <a:ext cx="9726100" cy="323850"/>
          </a:xfrm>
        </p:spPr>
        <p:txBody>
          <a:bodyPr/>
          <a:lstStyle/>
          <a:p>
            <a:r>
              <a:rPr lang="ja-JP" altLang="en-US" dirty="0">
                <a:solidFill>
                  <a:srgbClr val="005396"/>
                </a:solidFill>
              </a:rPr>
              <a:t>洋上風力関連事業（２</a:t>
            </a:r>
            <a:r>
              <a:rPr lang="en-US" altLang="ja-JP" dirty="0">
                <a:solidFill>
                  <a:srgbClr val="005396"/>
                </a:solidFill>
              </a:rPr>
              <a:t>/</a:t>
            </a:r>
            <a:r>
              <a:rPr lang="ja-JP" altLang="en-US" dirty="0">
                <a:solidFill>
                  <a:srgbClr val="005396"/>
                </a:solidFill>
              </a:rPr>
              <a:t>２）</a:t>
            </a:r>
          </a:p>
        </p:txBody>
      </p:sp>
      <p:sp>
        <p:nvSpPr>
          <p:cNvPr id="8" name="正方形/長方形 7">
            <a:extLst>
              <a:ext uri="{FF2B5EF4-FFF2-40B4-BE49-F238E27FC236}">
                <a16:creationId xmlns:a16="http://schemas.microsoft.com/office/drawing/2014/main" id="{49FAF4D8-0E97-3713-5BE3-ED8E5DA1D88B}"/>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5</a:t>
            </a:r>
            <a:endParaRPr kumimoji="1" lang="ja-JP" altLang="en-US"/>
          </a:p>
        </p:txBody>
      </p:sp>
      <p:sp>
        <p:nvSpPr>
          <p:cNvPr id="12" name="テキスト ボックス 11">
            <a:extLst>
              <a:ext uri="{FF2B5EF4-FFF2-40B4-BE49-F238E27FC236}">
                <a16:creationId xmlns:a16="http://schemas.microsoft.com/office/drawing/2014/main" id="{F6825698-61E7-FC20-4BCA-C4811792C89E}"/>
              </a:ext>
            </a:extLst>
          </p:cNvPr>
          <p:cNvSpPr txBox="1"/>
          <p:nvPr/>
        </p:nvSpPr>
        <p:spPr>
          <a:xfrm>
            <a:off x="1029087" y="1277864"/>
            <a:ext cx="4229815" cy="307777"/>
          </a:xfrm>
          <a:prstGeom prst="rect">
            <a:avLst/>
          </a:prstGeom>
          <a:noFill/>
        </p:spPr>
        <p:txBody>
          <a:bodyPr wrap="square" rtlCol="0">
            <a:spAutoFit/>
          </a:bodyPr>
          <a:lstStyle/>
          <a:p>
            <a:pPr algn="l"/>
            <a:r>
              <a:rPr kumimoji="1" lang="ja-JP" altLang="en-US" sz="1400" b="1" dirty="0">
                <a:solidFill>
                  <a:schemeClr val="accent1"/>
                </a:solidFill>
                <a:latin typeface="+mn-lt"/>
                <a:ea typeface="+mn-ea"/>
              </a:rPr>
              <a:t>海洋コンサルの立場から事業想定海域の選定支援</a:t>
            </a:r>
          </a:p>
        </p:txBody>
      </p:sp>
      <p:sp>
        <p:nvSpPr>
          <p:cNvPr id="15" name="テキスト ボックス 14">
            <a:extLst>
              <a:ext uri="{FF2B5EF4-FFF2-40B4-BE49-F238E27FC236}">
                <a16:creationId xmlns:a16="http://schemas.microsoft.com/office/drawing/2014/main" id="{84E48DAB-F87E-E0BB-0C2D-8454288BF4B3}"/>
              </a:ext>
            </a:extLst>
          </p:cNvPr>
          <p:cNvSpPr txBox="1"/>
          <p:nvPr/>
        </p:nvSpPr>
        <p:spPr>
          <a:xfrm>
            <a:off x="1026768" y="1595750"/>
            <a:ext cx="4701148" cy="461665"/>
          </a:xfrm>
          <a:prstGeom prst="rect">
            <a:avLst/>
          </a:prstGeom>
          <a:noFill/>
        </p:spPr>
        <p:txBody>
          <a:bodyPr wrap="square" rtlCol="0">
            <a:spAutoFit/>
          </a:bodyPr>
          <a:lstStyle/>
          <a:p>
            <a:r>
              <a:rPr lang="ja-JP" altLang="en-US" sz="1200" dirty="0">
                <a:solidFill>
                  <a:schemeClr val="tx1"/>
                </a:solidFill>
                <a:latin typeface="+mn-ea"/>
                <a:ea typeface="+mn-ea"/>
              </a:rPr>
              <a:t>気象・海象などの自然条件、船舶交通・海域利用状況などの社会条件、また港湾法などの関係法令といった様々な観点から立地選定を支援します。</a:t>
            </a:r>
            <a:endParaRPr kumimoji="1" lang="ja-JP" altLang="en-US" sz="1200" dirty="0">
              <a:solidFill>
                <a:schemeClr val="tx1"/>
              </a:solidFill>
              <a:latin typeface="+mn-ea"/>
              <a:ea typeface="+mn-ea"/>
            </a:endParaRPr>
          </a:p>
        </p:txBody>
      </p:sp>
      <p:sp>
        <p:nvSpPr>
          <p:cNvPr id="17" name="テキスト ボックス 16">
            <a:extLst>
              <a:ext uri="{FF2B5EF4-FFF2-40B4-BE49-F238E27FC236}">
                <a16:creationId xmlns:a16="http://schemas.microsoft.com/office/drawing/2014/main" id="{80E39187-FFB8-ABDB-FA90-8D20379E869A}"/>
              </a:ext>
            </a:extLst>
          </p:cNvPr>
          <p:cNvSpPr txBox="1"/>
          <p:nvPr/>
        </p:nvSpPr>
        <p:spPr>
          <a:xfrm>
            <a:off x="1184229" y="4854565"/>
            <a:ext cx="2319931" cy="307777"/>
          </a:xfrm>
          <a:prstGeom prst="rect">
            <a:avLst/>
          </a:prstGeom>
          <a:noFill/>
        </p:spPr>
        <p:txBody>
          <a:bodyPr wrap="square" rtlCol="0">
            <a:spAutoFit/>
          </a:bodyPr>
          <a:lstStyle/>
          <a:p>
            <a:pPr algn="l"/>
            <a:r>
              <a:rPr kumimoji="1" lang="ja-JP" altLang="en-US" sz="1400" b="1" dirty="0">
                <a:solidFill>
                  <a:schemeClr val="accent1"/>
                </a:solidFill>
                <a:latin typeface="+mn-lt"/>
                <a:ea typeface="+mn-ea"/>
              </a:rPr>
              <a:t>伊豆大島　風況観測事業</a:t>
            </a:r>
          </a:p>
        </p:txBody>
      </p:sp>
      <p:sp>
        <p:nvSpPr>
          <p:cNvPr id="33" name="テキスト ボックス 32">
            <a:extLst>
              <a:ext uri="{FF2B5EF4-FFF2-40B4-BE49-F238E27FC236}">
                <a16:creationId xmlns:a16="http://schemas.microsoft.com/office/drawing/2014/main" id="{546E2D47-5238-C703-1015-485D230A2D0A}"/>
              </a:ext>
            </a:extLst>
          </p:cNvPr>
          <p:cNvSpPr txBox="1"/>
          <p:nvPr/>
        </p:nvSpPr>
        <p:spPr>
          <a:xfrm>
            <a:off x="1221078" y="5139200"/>
            <a:ext cx="3140744" cy="830997"/>
          </a:xfrm>
          <a:prstGeom prst="rect">
            <a:avLst/>
          </a:prstGeom>
          <a:noFill/>
        </p:spPr>
        <p:txBody>
          <a:bodyPr wrap="square" rtlCol="0">
            <a:spAutoFit/>
          </a:bodyPr>
          <a:lstStyle/>
          <a:p>
            <a:r>
              <a:rPr lang="ja-JP" altLang="en-US" sz="1200" dirty="0">
                <a:solidFill>
                  <a:schemeClr val="tx1"/>
                </a:solidFill>
                <a:latin typeface="+mn-ea"/>
                <a:ea typeface="+mn-ea"/>
              </a:rPr>
              <a:t>令和</a:t>
            </a:r>
            <a:r>
              <a:rPr lang="en-US" altLang="ja-JP" sz="1200" dirty="0">
                <a:solidFill>
                  <a:schemeClr val="tx1"/>
                </a:solidFill>
                <a:latin typeface="+mn-ea"/>
                <a:ea typeface="+mn-ea"/>
              </a:rPr>
              <a:t>5</a:t>
            </a:r>
            <a:r>
              <a:rPr lang="ja-JP" altLang="en-US" sz="1200" dirty="0">
                <a:solidFill>
                  <a:schemeClr val="tx1"/>
                </a:solidFill>
                <a:latin typeface="+mn-ea"/>
                <a:ea typeface="+mn-ea"/>
              </a:rPr>
              <a:t>年度「浮体式洋上風力発電による地域の脱炭素化ビジネス促進事業</a:t>
            </a:r>
            <a:r>
              <a:rPr lang="en-US" altLang="ja-JP" sz="1200" dirty="0">
                <a:solidFill>
                  <a:schemeClr val="tx1"/>
                </a:solidFill>
                <a:latin typeface="+mn-ea"/>
                <a:ea typeface="+mn-ea"/>
              </a:rPr>
              <a:t>(</a:t>
            </a:r>
            <a:r>
              <a:rPr lang="ja-JP" altLang="en-US" sz="1200" dirty="0">
                <a:solidFill>
                  <a:schemeClr val="tx1"/>
                </a:solidFill>
                <a:latin typeface="+mn-ea"/>
                <a:ea typeface="+mn-ea"/>
              </a:rPr>
              <a:t>伊豆大島沖調査</a:t>
            </a:r>
            <a:r>
              <a:rPr lang="en-US" altLang="ja-JP" sz="1200" dirty="0">
                <a:solidFill>
                  <a:schemeClr val="tx1"/>
                </a:solidFill>
                <a:latin typeface="+mn-ea"/>
                <a:ea typeface="+mn-ea"/>
              </a:rPr>
              <a:t>)</a:t>
            </a:r>
            <a:r>
              <a:rPr lang="ja-JP" altLang="en-US" sz="1200" dirty="0">
                <a:solidFill>
                  <a:schemeClr val="tx1"/>
                </a:solidFill>
                <a:latin typeface="+mn-ea"/>
                <a:ea typeface="+mn-ea"/>
              </a:rPr>
              <a:t>委託業務」のうち、風況観測業務について共同事業実施者として受託しました。</a:t>
            </a:r>
            <a:endParaRPr kumimoji="1" lang="ja-JP" altLang="en-US" sz="1200" dirty="0">
              <a:solidFill>
                <a:schemeClr val="tx1"/>
              </a:solidFill>
              <a:latin typeface="+mn-ea"/>
              <a:ea typeface="+mn-ea"/>
            </a:endParaRPr>
          </a:p>
        </p:txBody>
      </p:sp>
      <p:sp>
        <p:nvSpPr>
          <p:cNvPr id="34" name="四角形: 角を丸くする 33">
            <a:extLst>
              <a:ext uri="{FF2B5EF4-FFF2-40B4-BE49-F238E27FC236}">
                <a16:creationId xmlns:a16="http://schemas.microsoft.com/office/drawing/2014/main" id="{70732A3D-B578-9C12-62A4-499815E5FB23}"/>
              </a:ext>
            </a:extLst>
          </p:cNvPr>
          <p:cNvSpPr/>
          <p:nvPr/>
        </p:nvSpPr>
        <p:spPr>
          <a:xfrm>
            <a:off x="1029979" y="930487"/>
            <a:ext cx="4971396" cy="5279031"/>
          </a:xfrm>
          <a:prstGeom prst="roundRect">
            <a:avLst>
              <a:gd name="adj" fmla="val 3293"/>
            </a:avLst>
          </a:prstGeom>
          <a:noFill/>
          <a:ln w="5715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57E9E419-1D23-6279-5FAF-B9CB34960BF7}"/>
              </a:ext>
            </a:extLst>
          </p:cNvPr>
          <p:cNvSpPr/>
          <p:nvPr/>
        </p:nvSpPr>
        <p:spPr>
          <a:xfrm>
            <a:off x="1036443" y="930486"/>
            <a:ext cx="3124078" cy="307089"/>
          </a:xfrm>
          <a:prstGeom prst="roundRect">
            <a:avLst>
              <a:gd name="adj" fmla="val 50000"/>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7B3A7645-C6E8-F8AB-FB7A-8BAA1B494C27}"/>
              </a:ext>
            </a:extLst>
          </p:cNvPr>
          <p:cNvSpPr txBox="1"/>
          <p:nvPr/>
        </p:nvSpPr>
        <p:spPr>
          <a:xfrm>
            <a:off x="1090776" y="914290"/>
            <a:ext cx="3010536" cy="338554"/>
          </a:xfrm>
          <a:prstGeom prst="rect">
            <a:avLst/>
          </a:prstGeom>
          <a:noFill/>
        </p:spPr>
        <p:txBody>
          <a:bodyPr wrap="square" rtlCol="0">
            <a:spAutoFit/>
          </a:bodyPr>
          <a:lstStyle/>
          <a:p>
            <a:pPr algn="ctr"/>
            <a:r>
              <a:rPr kumimoji="1" lang="ja-JP" altLang="en-US" sz="1600" b="1" dirty="0">
                <a:solidFill>
                  <a:schemeClr val="bg1"/>
                </a:solidFill>
                <a:latin typeface="+mn-lt"/>
                <a:ea typeface="+mn-ea"/>
              </a:rPr>
              <a:t>調査：海域調査・立地選定支援</a:t>
            </a:r>
          </a:p>
        </p:txBody>
      </p:sp>
      <p:pic>
        <p:nvPicPr>
          <p:cNvPr id="1026" name="図 1">
            <a:extLst>
              <a:ext uri="{FF2B5EF4-FFF2-40B4-BE49-F238E27FC236}">
                <a16:creationId xmlns:a16="http://schemas.microsoft.com/office/drawing/2014/main" id="{12204D54-78A3-B20D-1C04-7C9A790DC0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4428" y="2720464"/>
            <a:ext cx="1615495" cy="324422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5" name="図 54" descr="マップ&#10;&#10;自動的に生成された説明">
            <a:extLst>
              <a:ext uri="{FF2B5EF4-FFF2-40B4-BE49-F238E27FC236}">
                <a16:creationId xmlns:a16="http://schemas.microsoft.com/office/drawing/2014/main" id="{CEC4A186-EE58-C3B3-3C06-D06F4074BC8E}"/>
              </a:ext>
            </a:extLst>
          </p:cNvPr>
          <p:cNvPicPr>
            <a:picLocks noChangeAspect="1"/>
          </p:cNvPicPr>
          <p:nvPr/>
        </p:nvPicPr>
        <p:blipFill>
          <a:blip r:embed="rId5" cstate="print">
            <a:extLst>
              <a:ext uri="{28A0092B-C50C-407E-A947-70E740481C1C}">
                <a14:useLocalDpi xmlns:a14="http://schemas.microsoft.com/office/drawing/2010/main"/>
              </a:ext>
            </a:extLst>
          </a:blip>
          <a:srcRect t="3353"/>
          <a:stretch/>
        </p:blipFill>
        <p:spPr>
          <a:xfrm>
            <a:off x="1088979" y="2129182"/>
            <a:ext cx="3173412" cy="2193728"/>
          </a:xfrm>
          <a:prstGeom prst="rect">
            <a:avLst/>
          </a:prstGeom>
          <a:ln>
            <a:solidFill>
              <a:schemeClr val="tx1"/>
            </a:solidFill>
          </a:ln>
        </p:spPr>
      </p:pic>
      <p:sp>
        <p:nvSpPr>
          <p:cNvPr id="56" name="テキスト ボックス 4">
            <a:extLst>
              <a:ext uri="{FF2B5EF4-FFF2-40B4-BE49-F238E27FC236}">
                <a16:creationId xmlns:a16="http://schemas.microsoft.com/office/drawing/2014/main" id="{8637C437-3810-E498-BD3B-9E4F87FFC17D}"/>
              </a:ext>
            </a:extLst>
          </p:cNvPr>
          <p:cNvSpPr txBox="1">
            <a:spLocks noChangeArrowheads="1"/>
          </p:cNvSpPr>
          <p:nvPr/>
        </p:nvSpPr>
        <p:spPr bwMode="auto">
          <a:xfrm>
            <a:off x="1765696" y="4319433"/>
            <a:ext cx="16514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b="1" dirty="0">
                <a:solidFill>
                  <a:schemeClr val="tx1">
                    <a:lumMod val="75000"/>
                  </a:schemeClr>
                </a:solidFill>
                <a:latin typeface="+mn-ea"/>
                <a:ea typeface="+mn-ea"/>
              </a:rPr>
              <a:t>【</a:t>
            </a:r>
            <a:r>
              <a:rPr lang="ja-JP" altLang="en-US" sz="1000" b="1" dirty="0">
                <a:solidFill>
                  <a:schemeClr val="tx1">
                    <a:lumMod val="75000"/>
                  </a:schemeClr>
                </a:solidFill>
                <a:latin typeface="+mn-ea"/>
                <a:ea typeface="+mn-ea"/>
              </a:rPr>
              <a:t>航跡図・航跡密度図の例</a:t>
            </a:r>
            <a:r>
              <a:rPr lang="en-US" altLang="ja-JP" sz="1000" b="1" dirty="0">
                <a:solidFill>
                  <a:schemeClr val="tx1">
                    <a:lumMod val="75000"/>
                  </a:schemeClr>
                </a:solidFill>
                <a:latin typeface="+mn-ea"/>
                <a:ea typeface="+mn-ea"/>
              </a:rPr>
              <a:t>】</a:t>
            </a:r>
          </a:p>
        </p:txBody>
      </p:sp>
      <p:sp>
        <p:nvSpPr>
          <p:cNvPr id="58" name="テキスト ボックス 4">
            <a:extLst>
              <a:ext uri="{FF2B5EF4-FFF2-40B4-BE49-F238E27FC236}">
                <a16:creationId xmlns:a16="http://schemas.microsoft.com/office/drawing/2014/main" id="{70E5DADA-D892-88E2-C139-070C2951640F}"/>
              </a:ext>
            </a:extLst>
          </p:cNvPr>
          <p:cNvSpPr txBox="1">
            <a:spLocks noChangeArrowheads="1"/>
          </p:cNvSpPr>
          <p:nvPr/>
        </p:nvSpPr>
        <p:spPr bwMode="auto">
          <a:xfrm>
            <a:off x="4609407" y="5952574"/>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b="1" dirty="0">
                <a:solidFill>
                  <a:schemeClr val="tx1">
                    <a:lumMod val="75000"/>
                  </a:schemeClr>
                </a:solidFill>
                <a:latin typeface="+mn-ea"/>
                <a:ea typeface="+mn-ea"/>
              </a:rPr>
              <a:t>【</a:t>
            </a:r>
            <a:r>
              <a:rPr lang="ja-JP" altLang="en-US" sz="1000" b="1" dirty="0">
                <a:solidFill>
                  <a:schemeClr val="tx1">
                    <a:lumMod val="75000"/>
                  </a:schemeClr>
                </a:solidFill>
                <a:latin typeface="+mn-ea"/>
                <a:ea typeface="+mn-ea"/>
              </a:rPr>
              <a:t>風況観測機器</a:t>
            </a:r>
            <a:r>
              <a:rPr lang="en-US" altLang="ja-JP" sz="1000" b="1" dirty="0">
                <a:solidFill>
                  <a:schemeClr val="tx1">
                    <a:lumMod val="75000"/>
                  </a:schemeClr>
                </a:solidFill>
                <a:latin typeface="+mn-ea"/>
                <a:ea typeface="+mn-ea"/>
              </a:rPr>
              <a:t>】</a:t>
            </a:r>
          </a:p>
        </p:txBody>
      </p:sp>
      <p:sp>
        <p:nvSpPr>
          <p:cNvPr id="59" name="四角形: 角を丸くする 58">
            <a:extLst>
              <a:ext uri="{FF2B5EF4-FFF2-40B4-BE49-F238E27FC236}">
                <a16:creationId xmlns:a16="http://schemas.microsoft.com/office/drawing/2014/main" id="{2BC3FCEF-F02D-6589-8E73-DF90D73EC675}"/>
              </a:ext>
            </a:extLst>
          </p:cNvPr>
          <p:cNvSpPr/>
          <p:nvPr/>
        </p:nvSpPr>
        <p:spPr>
          <a:xfrm>
            <a:off x="6135000" y="3580686"/>
            <a:ext cx="4996248" cy="2628832"/>
          </a:xfrm>
          <a:prstGeom prst="roundRect">
            <a:avLst>
              <a:gd name="adj" fmla="val 5268"/>
            </a:avLst>
          </a:prstGeom>
          <a:noFill/>
          <a:ln w="57150">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BA81984C-B6D2-299D-F776-0D366F32429F}"/>
              </a:ext>
            </a:extLst>
          </p:cNvPr>
          <p:cNvSpPr txBox="1"/>
          <p:nvPr/>
        </p:nvSpPr>
        <p:spPr>
          <a:xfrm>
            <a:off x="6181587" y="3949245"/>
            <a:ext cx="2295142" cy="523220"/>
          </a:xfrm>
          <a:prstGeom prst="rect">
            <a:avLst/>
          </a:prstGeom>
          <a:noFill/>
        </p:spPr>
        <p:txBody>
          <a:bodyPr wrap="square" rtlCol="0">
            <a:spAutoFit/>
          </a:bodyPr>
          <a:lstStyle/>
          <a:p>
            <a:pPr algn="ctr"/>
            <a:r>
              <a:rPr kumimoji="1" lang="ja-JP" altLang="en-US" sz="1400" b="1" dirty="0">
                <a:solidFill>
                  <a:schemeClr val="accent1"/>
                </a:solidFill>
                <a:latin typeface="+mn-lt"/>
                <a:ea typeface="+mn-ea"/>
              </a:rPr>
              <a:t>浮体式洋上風力関連船舶</a:t>
            </a:r>
            <a:endParaRPr kumimoji="1" lang="en-US" altLang="ja-JP" sz="1400" b="1" dirty="0">
              <a:solidFill>
                <a:schemeClr val="accent1"/>
              </a:solidFill>
              <a:latin typeface="+mn-lt"/>
              <a:ea typeface="+mn-ea"/>
            </a:endParaRPr>
          </a:p>
          <a:p>
            <a:pPr algn="ctr"/>
            <a:r>
              <a:rPr kumimoji="1" lang="ja-JP" altLang="en-US" sz="1400" b="1" dirty="0">
                <a:solidFill>
                  <a:schemeClr val="accent1"/>
                </a:solidFill>
                <a:latin typeface="+mn-lt"/>
                <a:ea typeface="+mn-ea"/>
              </a:rPr>
              <a:t>技術サポート</a:t>
            </a:r>
          </a:p>
        </p:txBody>
      </p:sp>
      <p:sp>
        <p:nvSpPr>
          <p:cNvPr id="1028" name="四角形: 角を丸くする 1027">
            <a:extLst>
              <a:ext uri="{FF2B5EF4-FFF2-40B4-BE49-F238E27FC236}">
                <a16:creationId xmlns:a16="http://schemas.microsoft.com/office/drawing/2014/main" id="{47245BF8-9F70-4E5B-44EC-AD5940512842}"/>
              </a:ext>
            </a:extLst>
          </p:cNvPr>
          <p:cNvSpPr/>
          <p:nvPr/>
        </p:nvSpPr>
        <p:spPr>
          <a:xfrm>
            <a:off x="6119902" y="3561698"/>
            <a:ext cx="2749778" cy="372832"/>
          </a:xfrm>
          <a:prstGeom prst="roundRect">
            <a:avLst>
              <a:gd name="adj" fmla="val 50000"/>
            </a:avLst>
          </a:prstGeom>
          <a:solidFill>
            <a:srgbClr val="FF6699"/>
          </a:solidFill>
          <a:ln>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30" name="テキスト ボックス 1029">
            <a:extLst>
              <a:ext uri="{FF2B5EF4-FFF2-40B4-BE49-F238E27FC236}">
                <a16:creationId xmlns:a16="http://schemas.microsoft.com/office/drawing/2014/main" id="{B05ADF33-4B8A-6B3C-4CDA-70E39F0D0DB7}"/>
              </a:ext>
            </a:extLst>
          </p:cNvPr>
          <p:cNvSpPr txBox="1"/>
          <p:nvPr/>
        </p:nvSpPr>
        <p:spPr>
          <a:xfrm>
            <a:off x="6181587" y="3583397"/>
            <a:ext cx="2626408" cy="338554"/>
          </a:xfrm>
          <a:prstGeom prst="rect">
            <a:avLst/>
          </a:prstGeom>
          <a:noFill/>
        </p:spPr>
        <p:txBody>
          <a:bodyPr wrap="square" rtlCol="0">
            <a:spAutoFit/>
          </a:bodyPr>
          <a:lstStyle/>
          <a:p>
            <a:pPr algn="ctr"/>
            <a:r>
              <a:rPr kumimoji="1" lang="ja-JP" altLang="en-US" sz="1600" b="1" dirty="0">
                <a:solidFill>
                  <a:schemeClr val="bg1"/>
                </a:solidFill>
                <a:latin typeface="+mn-ea"/>
                <a:ea typeface="+mn-ea"/>
              </a:rPr>
              <a:t>風車・浮体・係留設備の施工</a:t>
            </a:r>
          </a:p>
        </p:txBody>
      </p:sp>
      <p:sp>
        <p:nvSpPr>
          <p:cNvPr id="1031" name="四角形: 角を丸くする 1030">
            <a:extLst>
              <a:ext uri="{FF2B5EF4-FFF2-40B4-BE49-F238E27FC236}">
                <a16:creationId xmlns:a16="http://schemas.microsoft.com/office/drawing/2014/main" id="{B3DA8667-045C-D0E2-B470-B64E95FFC27F}"/>
              </a:ext>
            </a:extLst>
          </p:cNvPr>
          <p:cNvSpPr/>
          <p:nvPr/>
        </p:nvSpPr>
        <p:spPr>
          <a:xfrm>
            <a:off x="6123410" y="934110"/>
            <a:ext cx="4998031" cy="2545543"/>
          </a:xfrm>
          <a:prstGeom prst="roundRect">
            <a:avLst>
              <a:gd name="adj" fmla="val 4711"/>
            </a:avLst>
          </a:prstGeom>
          <a:noFill/>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032" name="四角形: 角を丸くする 1031">
            <a:extLst>
              <a:ext uri="{FF2B5EF4-FFF2-40B4-BE49-F238E27FC236}">
                <a16:creationId xmlns:a16="http://schemas.microsoft.com/office/drawing/2014/main" id="{34599540-81F2-C0E0-A53C-C1E381C77A96}"/>
              </a:ext>
            </a:extLst>
          </p:cNvPr>
          <p:cNvSpPr/>
          <p:nvPr/>
        </p:nvSpPr>
        <p:spPr>
          <a:xfrm>
            <a:off x="6128862" y="944050"/>
            <a:ext cx="2229255" cy="289280"/>
          </a:xfrm>
          <a:prstGeom prst="roundRect">
            <a:avLst>
              <a:gd name="adj" fmla="val 45374"/>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33" name="テキスト ボックス 1032">
            <a:extLst>
              <a:ext uri="{FF2B5EF4-FFF2-40B4-BE49-F238E27FC236}">
                <a16:creationId xmlns:a16="http://schemas.microsoft.com/office/drawing/2014/main" id="{39C157B0-55D7-BC7A-86C6-8588C074EFFA}"/>
              </a:ext>
            </a:extLst>
          </p:cNvPr>
          <p:cNvSpPr txBox="1"/>
          <p:nvPr/>
        </p:nvSpPr>
        <p:spPr>
          <a:xfrm>
            <a:off x="6253013" y="923446"/>
            <a:ext cx="1962956" cy="338554"/>
          </a:xfrm>
          <a:prstGeom prst="rect">
            <a:avLst/>
          </a:prstGeom>
          <a:noFill/>
        </p:spPr>
        <p:txBody>
          <a:bodyPr wrap="square" rtlCol="0">
            <a:spAutoFit/>
          </a:bodyPr>
          <a:lstStyle/>
          <a:p>
            <a:pPr algn="ctr"/>
            <a:r>
              <a:rPr kumimoji="1" lang="ja-JP" altLang="en-US" sz="1600" b="1" dirty="0">
                <a:solidFill>
                  <a:schemeClr val="bg1"/>
                </a:solidFill>
                <a:latin typeface="+mn-ea"/>
                <a:ea typeface="+mn-ea"/>
              </a:rPr>
              <a:t>送電ケーブル敷設</a:t>
            </a:r>
          </a:p>
        </p:txBody>
      </p:sp>
      <p:grpSp>
        <p:nvGrpSpPr>
          <p:cNvPr id="1034" name="Group 4">
            <a:extLst>
              <a:ext uri="{FF2B5EF4-FFF2-40B4-BE49-F238E27FC236}">
                <a16:creationId xmlns:a16="http://schemas.microsoft.com/office/drawing/2014/main" id="{B5A520E7-75D5-B929-BE11-093AEC887967}"/>
              </a:ext>
            </a:extLst>
          </p:cNvPr>
          <p:cNvGrpSpPr>
            <a:grpSpLocks noChangeAspect="1"/>
          </p:cNvGrpSpPr>
          <p:nvPr/>
        </p:nvGrpSpPr>
        <p:grpSpPr bwMode="auto">
          <a:xfrm>
            <a:off x="6463325" y="1912989"/>
            <a:ext cx="2773445" cy="1517692"/>
            <a:chOff x="5581" y="3092"/>
            <a:chExt cx="1440" cy="788"/>
          </a:xfrm>
        </p:grpSpPr>
        <p:sp>
          <p:nvSpPr>
            <p:cNvPr id="1035" name="AutoShape 3">
              <a:extLst>
                <a:ext uri="{FF2B5EF4-FFF2-40B4-BE49-F238E27FC236}">
                  <a16:creationId xmlns:a16="http://schemas.microsoft.com/office/drawing/2014/main" id="{ECB35DD5-5D92-DB47-985A-52659B37CB4A}"/>
                </a:ext>
              </a:extLst>
            </p:cNvPr>
            <p:cNvSpPr>
              <a:spLocks noChangeAspect="1" noChangeArrowheads="1" noTextEdit="1"/>
            </p:cNvSpPr>
            <p:nvPr/>
          </p:nvSpPr>
          <p:spPr bwMode="auto">
            <a:xfrm>
              <a:off x="5581" y="3092"/>
              <a:ext cx="1435"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1036" name="Picture 5">
              <a:extLst>
                <a:ext uri="{FF2B5EF4-FFF2-40B4-BE49-F238E27FC236}">
                  <a16:creationId xmlns:a16="http://schemas.microsoft.com/office/drawing/2014/main" id="{20F833C4-CB66-24CA-D6DE-9753AD8976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4" y="3095"/>
              <a:ext cx="1437" cy="78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sp>
        <p:nvSpPr>
          <p:cNvPr id="1037" name="テキスト ボックス 1036">
            <a:extLst>
              <a:ext uri="{FF2B5EF4-FFF2-40B4-BE49-F238E27FC236}">
                <a16:creationId xmlns:a16="http://schemas.microsoft.com/office/drawing/2014/main" id="{F429995A-BEC1-C2AD-E602-FD828990D551}"/>
              </a:ext>
            </a:extLst>
          </p:cNvPr>
          <p:cNvSpPr txBox="1"/>
          <p:nvPr/>
        </p:nvSpPr>
        <p:spPr>
          <a:xfrm>
            <a:off x="7756750" y="3286638"/>
            <a:ext cx="1489839" cy="184666"/>
          </a:xfrm>
          <a:prstGeom prst="rect">
            <a:avLst/>
          </a:prstGeom>
          <a:noFill/>
        </p:spPr>
        <p:txBody>
          <a:bodyPr wrap="square" rtlCol="0">
            <a:spAutoFit/>
          </a:bodyPr>
          <a:lstStyle/>
          <a:p>
            <a:pPr algn="l"/>
            <a:r>
              <a:rPr kumimoji="1" lang="ja-JP" altLang="en-US" sz="600" dirty="0">
                <a:solidFill>
                  <a:schemeClr val="bg1"/>
                </a:solidFill>
                <a:latin typeface="+mn-lt"/>
                <a:ea typeface="+mn-ea"/>
              </a:rPr>
              <a:t>写真提供：</a:t>
            </a:r>
            <a:r>
              <a:rPr kumimoji="1" lang="en-US" altLang="ja-JP" sz="600" dirty="0">
                <a:solidFill>
                  <a:schemeClr val="bg1"/>
                </a:solidFill>
                <a:latin typeface="+mn-lt"/>
                <a:ea typeface="+mn-ea"/>
              </a:rPr>
              <a:t>KDDI</a:t>
            </a:r>
            <a:r>
              <a:rPr kumimoji="1" lang="ja-JP" altLang="en-US" sz="600" dirty="0">
                <a:solidFill>
                  <a:schemeClr val="bg1"/>
                </a:solidFill>
                <a:latin typeface="+mn-lt"/>
                <a:ea typeface="+mn-ea"/>
              </a:rPr>
              <a:t>ケーブルシップ株式会社</a:t>
            </a:r>
          </a:p>
        </p:txBody>
      </p:sp>
      <p:sp>
        <p:nvSpPr>
          <p:cNvPr id="1038" name="テキスト ボックス 1037">
            <a:extLst>
              <a:ext uri="{FF2B5EF4-FFF2-40B4-BE49-F238E27FC236}">
                <a16:creationId xmlns:a16="http://schemas.microsoft.com/office/drawing/2014/main" id="{1775B25E-F484-570C-E885-E7DD213AB70D}"/>
              </a:ext>
            </a:extLst>
          </p:cNvPr>
          <p:cNvSpPr txBox="1"/>
          <p:nvPr/>
        </p:nvSpPr>
        <p:spPr>
          <a:xfrm>
            <a:off x="6174839" y="1508445"/>
            <a:ext cx="4797553" cy="461665"/>
          </a:xfrm>
          <a:prstGeom prst="rect">
            <a:avLst/>
          </a:prstGeom>
          <a:noFill/>
        </p:spPr>
        <p:txBody>
          <a:bodyPr wrap="square" rtlCol="0">
            <a:spAutoFit/>
          </a:bodyPr>
          <a:lstStyle/>
          <a:p>
            <a:r>
              <a:rPr lang="en-US" altLang="ja-JP" sz="1200" dirty="0">
                <a:solidFill>
                  <a:schemeClr val="tx1"/>
                </a:solidFill>
                <a:latin typeface="+mn-ea"/>
              </a:rPr>
              <a:t>KDDI</a:t>
            </a:r>
            <a:r>
              <a:rPr lang="ja-JP" altLang="en-US" sz="1200" dirty="0">
                <a:solidFill>
                  <a:schemeClr val="tx1"/>
                </a:solidFill>
                <a:latin typeface="+mn-ea"/>
              </a:rPr>
              <a:t>ケーブルシップ株式会社</a:t>
            </a:r>
            <a:r>
              <a:rPr lang="en-US" altLang="ja-JP" sz="1200" dirty="0">
                <a:solidFill>
                  <a:schemeClr val="tx1"/>
                </a:solidFill>
                <a:latin typeface="+mn-ea"/>
              </a:rPr>
              <a:t>(KDDI 100%</a:t>
            </a:r>
            <a:r>
              <a:rPr lang="ja-JP" altLang="en-US" sz="1200" dirty="0">
                <a:solidFill>
                  <a:schemeClr val="tx1"/>
                </a:solidFill>
                <a:latin typeface="+mn-ea"/>
              </a:rPr>
              <a:t>出資</a:t>
            </a:r>
            <a:r>
              <a:rPr lang="en-US" altLang="ja-JP" sz="1200" dirty="0">
                <a:solidFill>
                  <a:schemeClr val="tx1"/>
                </a:solidFill>
                <a:latin typeface="+mn-ea"/>
              </a:rPr>
              <a:t>)</a:t>
            </a:r>
            <a:r>
              <a:rPr lang="ja-JP" altLang="en-US" sz="1200" dirty="0">
                <a:solidFill>
                  <a:schemeClr val="tx1"/>
                </a:solidFill>
                <a:latin typeface="+mn-ea"/>
              </a:rPr>
              <a:t>保有のケーブル敷設船延べ</a:t>
            </a:r>
            <a:r>
              <a:rPr lang="en-US" altLang="ja-JP" sz="1200" dirty="0">
                <a:solidFill>
                  <a:schemeClr val="tx1"/>
                </a:solidFill>
                <a:latin typeface="+mn-ea"/>
              </a:rPr>
              <a:t>4</a:t>
            </a:r>
            <a:r>
              <a:rPr lang="ja-JP" altLang="en-US" sz="1200" dirty="0">
                <a:solidFill>
                  <a:schemeClr val="tx1"/>
                </a:solidFill>
                <a:latin typeface="+mn-ea"/>
              </a:rPr>
              <a:t>隻の船舶管理と運航を</a:t>
            </a:r>
            <a:r>
              <a:rPr lang="en-US" altLang="ja-JP" sz="1200" dirty="0">
                <a:solidFill>
                  <a:schemeClr val="tx1"/>
                </a:solidFill>
                <a:latin typeface="+mn-ea"/>
              </a:rPr>
              <a:t>50</a:t>
            </a:r>
            <a:r>
              <a:rPr lang="ja-JP" altLang="en-US" sz="1200" dirty="0">
                <a:solidFill>
                  <a:schemeClr val="tx1"/>
                </a:solidFill>
                <a:latin typeface="+mn-ea"/>
              </a:rPr>
              <a:t>年以上にわたって担当しています。</a:t>
            </a:r>
            <a:endParaRPr kumimoji="1" lang="ja-JP" altLang="en-US" sz="1200" dirty="0">
              <a:solidFill>
                <a:schemeClr val="tx1"/>
              </a:solidFill>
              <a:latin typeface="+mn-ea"/>
            </a:endParaRPr>
          </a:p>
        </p:txBody>
      </p:sp>
      <p:sp>
        <p:nvSpPr>
          <p:cNvPr id="1039" name="テキスト ボックス 1038">
            <a:extLst>
              <a:ext uri="{FF2B5EF4-FFF2-40B4-BE49-F238E27FC236}">
                <a16:creationId xmlns:a16="http://schemas.microsoft.com/office/drawing/2014/main" id="{EE4BE59D-EDD2-6E7B-1C5C-896A1539008D}"/>
              </a:ext>
            </a:extLst>
          </p:cNvPr>
          <p:cNvSpPr txBox="1"/>
          <p:nvPr/>
        </p:nvSpPr>
        <p:spPr>
          <a:xfrm>
            <a:off x="6198813" y="1272789"/>
            <a:ext cx="2061412" cy="307777"/>
          </a:xfrm>
          <a:prstGeom prst="rect">
            <a:avLst/>
          </a:prstGeom>
          <a:noFill/>
        </p:spPr>
        <p:txBody>
          <a:bodyPr wrap="square" rtlCol="0">
            <a:spAutoFit/>
          </a:bodyPr>
          <a:lstStyle/>
          <a:p>
            <a:pPr algn="l"/>
            <a:r>
              <a:rPr kumimoji="1" lang="ja-JP" altLang="en-US" sz="1400" b="1" dirty="0">
                <a:solidFill>
                  <a:schemeClr val="accent1"/>
                </a:solidFill>
                <a:latin typeface="+mn-lt"/>
                <a:ea typeface="+mn-ea"/>
              </a:rPr>
              <a:t>海底ケーブル敷設船事業</a:t>
            </a:r>
          </a:p>
        </p:txBody>
      </p:sp>
      <p:sp>
        <p:nvSpPr>
          <p:cNvPr id="1041" name="テキスト ボックス 1040">
            <a:extLst>
              <a:ext uri="{FF2B5EF4-FFF2-40B4-BE49-F238E27FC236}">
                <a16:creationId xmlns:a16="http://schemas.microsoft.com/office/drawing/2014/main" id="{26EFDCAB-DA65-34E0-6096-132DE205F046}"/>
              </a:ext>
            </a:extLst>
          </p:cNvPr>
          <p:cNvSpPr txBox="1"/>
          <p:nvPr/>
        </p:nvSpPr>
        <p:spPr>
          <a:xfrm>
            <a:off x="8667944" y="3582028"/>
            <a:ext cx="2268227" cy="738664"/>
          </a:xfrm>
          <a:prstGeom prst="rect">
            <a:avLst/>
          </a:prstGeom>
          <a:noFill/>
        </p:spPr>
        <p:txBody>
          <a:bodyPr wrap="square">
            <a:spAutoFit/>
          </a:bodyPr>
          <a:lstStyle/>
          <a:p>
            <a:pPr algn="ctr"/>
            <a:r>
              <a:rPr lang="ja-JP" altLang="en-US" sz="1400" b="1" dirty="0">
                <a:solidFill>
                  <a:schemeClr val="tx2"/>
                </a:solidFill>
                <a:latin typeface="+mn-ea"/>
                <a:ea typeface="+mn-ea"/>
              </a:rPr>
              <a:t>　</a:t>
            </a:r>
            <a:r>
              <a:rPr lang="en-US" altLang="ja-JP" sz="1400" b="1" dirty="0">
                <a:solidFill>
                  <a:schemeClr val="tx2"/>
                </a:solidFill>
                <a:latin typeface="+mn-ea"/>
                <a:ea typeface="+mn-ea"/>
              </a:rPr>
              <a:t>DP</a:t>
            </a:r>
            <a:r>
              <a:rPr lang="ja-JP" altLang="en-US" sz="1400" b="1" dirty="0">
                <a:solidFill>
                  <a:schemeClr val="tx2"/>
                </a:solidFill>
                <a:latin typeface="+mn-ea"/>
                <a:ea typeface="+mn-ea"/>
              </a:rPr>
              <a:t>シミュレータの導入</a:t>
            </a:r>
            <a:endParaRPr lang="en-US" altLang="ja-JP" sz="1400" b="1" dirty="0">
              <a:solidFill>
                <a:schemeClr val="tx2"/>
              </a:solidFill>
              <a:latin typeface="+mn-ea"/>
              <a:ea typeface="+mn-ea"/>
            </a:endParaRPr>
          </a:p>
          <a:p>
            <a:pPr algn="ctr"/>
            <a:r>
              <a:rPr lang="ja-JP" altLang="en-US" sz="1400" b="1" dirty="0">
                <a:solidFill>
                  <a:schemeClr val="tx2"/>
                </a:solidFill>
                <a:latin typeface="+mn-ea"/>
                <a:ea typeface="+mn-ea"/>
              </a:rPr>
              <a:t>「国内初の</a:t>
            </a:r>
            <a:r>
              <a:rPr lang="en-US" altLang="ja-JP" sz="1400" b="1" dirty="0">
                <a:solidFill>
                  <a:schemeClr val="tx2"/>
                </a:solidFill>
                <a:latin typeface="+mn-ea"/>
                <a:ea typeface="+mn-ea"/>
              </a:rPr>
              <a:t>NI</a:t>
            </a:r>
            <a:r>
              <a:rPr lang="ja-JP" altLang="en-US" sz="1400" b="1" dirty="0">
                <a:solidFill>
                  <a:schemeClr val="tx2"/>
                </a:solidFill>
                <a:latin typeface="+mn-ea"/>
                <a:ea typeface="+mn-ea"/>
              </a:rPr>
              <a:t>認証</a:t>
            </a:r>
            <a:endParaRPr lang="en-US" altLang="ja-JP" sz="1400" b="1" dirty="0">
              <a:solidFill>
                <a:schemeClr val="tx2"/>
              </a:solidFill>
              <a:latin typeface="+mn-ea"/>
              <a:ea typeface="+mn-ea"/>
            </a:endParaRPr>
          </a:p>
          <a:p>
            <a:pPr algn="ctr"/>
            <a:r>
              <a:rPr lang="ja-JP" altLang="en-US" sz="1400" b="1" dirty="0">
                <a:solidFill>
                  <a:schemeClr val="tx2"/>
                </a:solidFill>
                <a:latin typeface="+mn-ea"/>
                <a:ea typeface="+mn-ea"/>
              </a:rPr>
              <a:t>　</a:t>
            </a:r>
            <a:r>
              <a:rPr lang="en-US" altLang="ja-JP" sz="1400" b="1" dirty="0">
                <a:solidFill>
                  <a:schemeClr val="tx2"/>
                </a:solidFill>
                <a:latin typeface="+mn-ea"/>
                <a:ea typeface="+mn-ea"/>
              </a:rPr>
              <a:t>DP</a:t>
            </a:r>
            <a:r>
              <a:rPr lang="ja-JP" altLang="en-US" sz="1400" b="1" dirty="0">
                <a:solidFill>
                  <a:schemeClr val="tx2"/>
                </a:solidFill>
                <a:latin typeface="+mn-ea"/>
                <a:ea typeface="+mn-ea"/>
              </a:rPr>
              <a:t>トレーニングセンター」</a:t>
            </a:r>
            <a:endParaRPr kumimoji="1" lang="en-US" altLang="ja-JP" sz="1400" b="1" dirty="0">
              <a:solidFill>
                <a:schemeClr val="tx2"/>
              </a:solidFill>
              <a:latin typeface="+mn-ea"/>
              <a:ea typeface="+mn-ea"/>
            </a:endParaRPr>
          </a:p>
        </p:txBody>
      </p:sp>
      <p:pic>
        <p:nvPicPr>
          <p:cNvPr id="22" name="図 21">
            <a:extLst>
              <a:ext uri="{FF2B5EF4-FFF2-40B4-BE49-F238E27FC236}">
                <a16:creationId xmlns:a16="http://schemas.microsoft.com/office/drawing/2014/main" id="{A17BDCD1-D97B-9FBC-1D55-884D43521C33}"/>
              </a:ext>
            </a:extLst>
          </p:cNvPr>
          <p:cNvPicPr>
            <a:picLocks noChangeAspect="1"/>
          </p:cNvPicPr>
          <p:nvPr/>
        </p:nvPicPr>
        <p:blipFill>
          <a:blip r:embed="rId7"/>
          <a:stretch>
            <a:fillRect/>
          </a:stretch>
        </p:blipFill>
        <p:spPr>
          <a:xfrm>
            <a:off x="6236166" y="4842491"/>
            <a:ext cx="2288794" cy="1303441"/>
          </a:xfrm>
          <a:prstGeom prst="rect">
            <a:avLst/>
          </a:prstGeom>
          <a:ln>
            <a:solidFill>
              <a:schemeClr val="bg1"/>
            </a:solidFill>
          </a:ln>
        </p:spPr>
      </p:pic>
      <p:sp>
        <p:nvSpPr>
          <p:cNvPr id="24" name="テキスト ボックス 23">
            <a:extLst>
              <a:ext uri="{FF2B5EF4-FFF2-40B4-BE49-F238E27FC236}">
                <a16:creationId xmlns:a16="http://schemas.microsoft.com/office/drawing/2014/main" id="{0D87E48C-42CA-F590-C213-738D4A5FE67A}"/>
              </a:ext>
            </a:extLst>
          </p:cNvPr>
          <p:cNvSpPr txBox="1"/>
          <p:nvPr/>
        </p:nvSpPr>
        <p:spPr>
          <a:xfrm>
            <a:off x="7586729" y="5903508"/>
            <a:ext cx="1042534" cy="276999"/>
          </a:xfrm>
          <a:prstGeom prst="rect">
            <a:avLst/>
          </a:prstGeom>
          <a:noFill/>
        </p:spPr>
        <p:txBody>
          <a:bodyPr wrap="square" rtlCol="0">
            <a:spAutoFit/>
          </a:bodyPr>
          <a:lstStyle/>
          <a:p>
            <a:pPr algn="l"/>
            <a:r>
              <a:rPr kumimoji="1" lang="ja-JP" altLang="en-US" sz="600" dirty="0">
                <a:solidFill>
                  <a:schemeClr val="bg1"/>
                </a:solidFill>
                <a:latin typeface="+mn-ea"/>
                <a:ea typeface="+mn-ea"/>
              </a:rPr>
              <a:t>写真提供：</a:t>
            </a:r>
            <a:endParaRPr kumimoji="1" lang="en-US" altLang="ja-JP" sz="600" dirty="0">
              <a:solidFill>
                <a:schemeClr val="bg1"/>
              </a:solidFill>
              <a:latin typeface="+mn-ea"/>
              <a:ea typeface="+mn-ea"/>
            </a:endParaRPr>
          </a:p>
          <a:p>
            <a:pPr algn="l"/>
            <a:r>
              <a:rPr lang="en-US" altLang="ja-JP" sz="600" dirty="0">
                <a:solidFill>
                  <a:schemeClr val="bg1"/>
                </a:solidFill>
                <a:latin typeface="+mn-ea"/>
                <a:ea typeface="+mn-ea"/>
              </a:rPr>
              <a:t>First Marine Solutions</a:t>
            </a:r>
            <a:endParaRPr kumimoji="1" lang="ja-JP" altLang="en-US" sz="600" dirty="0">
              <a:solidFill>
                <a:schemeClr val="bg1"/>
              </a:solidFill>
              <a:latin typeface="+mn-ea"/>
              <a:ea typeface="+mn-ea"/>
            </a:endParaRPr>
          </a:p>
        </p:txBody>
      </p:sp>
      <p:pic>
        <p:nvPicPr>
          <p:cNvPr id="25" name="図 24" descr="屋内, テーブル, 座る, 地域 が含まれている画像&#10;&#10;自動的に生成された説明">
            <a:extLst>
              <a:ext uri="{FF2B5EF4-FFF2-40B4-BE49-F238E27FC236}">
                <a16:creationId xmlns:a16="http://schemas.microsoft.com/office/drawing/2014/main" id="{4FCB8204-608E-7167-19D2-FD71F8F83B35}"/>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8000" contrast="4000"/>
                    </a14:imgEffect>
                  </a14:imgLayer>
                </a14:imgProps>
              </a:ext>
              <a:ext uri="{28A0092B-C50C-407E-A947-70E740481C1C}">
                <a14:useLocalDpi xmlns:a14="http://schemas.microsoft.com/office/drawing/2010/main" val="0"/>
              </a:ext>
            </a:extLst>
          </a:blip>
          <a:srcRect l="4502" t="27438" r="4789" b="2074"/>
          <a:stretch/>
        </p:blipFill>
        <p:spPr>
          <a:xfrm>
            <a:off x="8607958" y="4875770"/>
            <a:ext cx="2418029" cy="1252619"/>
          </a:xfrm>
          <a:prstGeom prst="rect">
            <a:avLst/>
          </a:prstGeom>
          <a:ln>
            <a:solidFill>
              <a:schemeClr val="bg1"/>
            </a:solidFill>
          </a:ln>
        </p:spPr>
      </p:pic>
      <p:sp>
        <p:nvSpPr>
          <p:cNvPr id="4" name="テキスト ボックス 3">
            <a:extLst>
              <a:ext uri="{FF2B5EF4-FFF2-40B4-BE49-F238E27FC236}">
                <a16:creationId xmlns:a16="http://schemas.microsoft.com/office/drawing/2014/main" id="{FB6643A7-1F25-4DA8-E53D-51E728EB3868}"/>
              </a:ext>
            </a:extLst>
          </p:cNvPr>
          <p:cNvSpPr txBox="1"/>
          <p:nvPr/>
        </p:nvSpPr>
        <p:spPr>
          <a:xfrm>
            <a:off x="7877995" y="3185628"/>
            <a:ext cx="1091307" cy="184666"/>
          </a:xfrm>
          <a:prstGeom prst="rect">
            <a:avLst/>
          </a:prstGeom>
          <a:noFill/>
        </p:spPr>
        <p:txBody>
          <a:bodyPr wrap="square" rtlCol="0">
            <a:spAutoFit/>
          </a:bodyPr>
          <a:lstStyle/>
          <a:p>
            <a:pPr algn="l"/>
            <a:r>
              <a:rPr kumimoji="1" lang="ja-JP" altLang="en-US" sz="600" dirty="0">
                <a:solidFill>
                  <a:schemeClr val="bg1"/>
                </a:solidFill>
                <a:latin typeface="+mn-ea"/>
                <a:ea typeface="+mn-ea"/>
              </a:rPr>
              <a:t>「</a:t>
            </a:r>
            <a:r>
              <a:rPr kumimoji="1" lang="en-US" altLang="ja-JP" sz="600" dirty="0">
                <a:solidFill>
                  <a:schemeClr val="bg1"/>
                </a:solidFill>
                <a:latin typeface="+mn-ea"/>
                <a:ea typeface="+mn-ea"/>
              </a:rPr>
              <a:t>KDDI</a:t>
            </a:r>
            <a:r>
              <a:rPr kumimoji="1" lang="ja-JP" altLang="en-US" sz="600" dirty="0">
                <a:solidFill>
                  <a:schemeClr val="bg1"/>
                </a:solidFill>
                <a:latin typeface="+mn-ea"/>
                <a:ea typeface="+mn-ea"/>
              </a:rPr>
              <a:t>ケーブルインフィニティ」</a:t>
            </a:r>
          </a:p>
        </p:txBody>
      </p:sp>
      <p:sp>
        <p:nvSpPr>
          <p:cNvPr id="5" name="テキスト ボックス 4">
            <a:extLst>
              <a:ext uri="{FF2B5EF4-FFF2-40B4-BE49-F238E27FC236}">
                <a16:creationId xmlns:a16="http://schemas.microsoft.com/office/drawing/2014/main" id="{3341E221-CA5E-CC50-3073-E0387495356F}"/>
              </a:ext>
            </a:extLst>
          </p:cNvPr>
          <p:cNvSpPr txBox="1"/>
          <p:nvPr/>
        </p:nvSpPr>
        <p:spPr>
          <a:xfrm>
            <a:off x="9230563" y="2057415"/>
            <a:ext cx="1806811" cy="261610"/>
          </a:xfrm>
          <a:prstGeom prst="rect">
            <a:avLst/>
          </a:prstGeom>
          <a:noFill/>
        </p:spPr>
        <p:txBody>
          <a:bodyPr wrap="square" rtlCol="0">
            <a:spAutoFit/>
          </a:bodyPr>
          <a:lstStyle/>
          <a:p>
            <a:r>
              <a:rPr lang="ja-JP" altLang="en-US" sz="1100" dirty="0">
                <a:solidFill>
                  <a:schemeClr val="tx1"/>
                </a:solidFill>
                <a:latin typeface="+mn-ea"/>
              </a:rPr>
              <a:t>「</a:t>
            </a:r>
            <a:r>
              <a:rPr lang="en-US" altLang="ja-JP" sz="1100" dirty="0">
                <a:solidFill>
                  <a:schemeClr val="tx1"/>
                </a:solidFill>
                <a:latin typeface="+mn-ea"/>
              </a:rPr>
              <a:t>KDDI</a:t>
            </a:r>
            <a:r>
              <a:rPr lang="ja-JP" altLang="en-US" sz="1100" dirty="0">
                <a:solidFill>
                  <a:schemeClr val="tx1"/>
                </a:solidFill>
                <a:latin typeface="+mn-ea"/>
              </a:rPr>
              <a:t>ケーブルインフィニティ」</a:t>
            </a:r>
            <a:endParaRPr kumimoji="1" lang="ja-JP" altLang="en-US" sz="1100" dirty="0">
              <a:solidFill>
                <a:schemeClr val="tx1"/>
              </a:solidFill>
              <a:latin typeface="+mn-ea"/>
            </a:endParaRPr>
          </a:p>
        </p:txBody>
      </p:sp>
      <p:sp>
        <p:nvSpPr>
          <p:cNvPr id="18" name="テキスト ボックス 17">
            <a:extLst>
              <a:ext uri="{FF2B5EF4-FFF2-40B4-BE49-F238E27FC236}">
                <a16:creationId xmlns:a16="http://schemas.microsoft.com/office/drawing/2014/main" id="{131C8AC0-3906-4089-89C3-541C0E315CFE}"/>
              </a:ext>
            </a:extLst>
          </p:cNvPr>
          <p:cNvSpPr txBox="1"/>
          <p:nvPr/>
        </p:nvSpPr>
        <p:spPr>
          <a:xfrm>
            <a:off x="9248549" y="2314885"/>
            <a:ext cx="1806811" cy="938719"/>
          </a:xfrm>
          <a:prstGeom prst="rect">
            <a:avLst/>
          </a:prstGeom>
          <a:noFill/>
        </p:spPr>
        <p:txBody>
          <a:bodyPr wrap="square" rtlCol="0">
            <a:spAutoFit/>
          </a:bodyPr>
          <a:lstStyle/>
          <a:p>
            <a:r>
              <a:rPr kumimoji="1" lang="ja-JP" altLang="en-US" sz="1100" dirty="0">
                <a:solidFill>
                  <a:schemeClr val="tx1"/>
                </a:solidFill>
                <a:latin typeface="+mn-ea"/>
                <a:ea typeface="+mn-ea"/>
              </a:rPr>
              <a:t>主に新規敷設作業を行っています。</a:t>
            </a:r>
            <a:endParaRPr kumimoji="1" lang="en-US" altLang="ja-JP" sz="1100" dirty="0">
              <a:solidFill>
                <a:schemeClr val="tx1"/>
              </a:solidFill>
              <a:latin typeface="+mn-ea"/>
              <a:ea typeface="+mn-ea"/>
            </a:endParaRPr>
          </a:p>
          <a:p>
            <a:r>
              <a:rPr kumimoji="1" lang="ja-JP" altLang="en-US" sz="1100" dirty="0">
                <a:solidFill>
                  <a:schemeClr val="tx1"/>
                </a:solidFill>
                <a:latin typeface="+mn-ea"/>
                <a:ea typeface="+mn-ea"/>
              </a:rPr>
              <a:t>通信ケーブルだけではなく電力ケーブル敷設工事にも対応可能な仕様となっています。</a:t>
            </a:r>
          </a:p>
        </p:txBody>
      </p:sp>
      <p:sp>
        <p:nvSpPr>
          <p:cNvPr id="21" name="四角形: 角を丸くする 20">
            <a:extLst>
              <a:ext uri="{FF2B5EF4-FFF2-40B4-BE49-F238E27FC236}">
                <a16:creationId xmlns:a16="http://schemas.microsoft.com/office/drawing/2014/main" id="{8F907B8F-D19C-99F1-D6C8-C2AAC6A1E0B2}"/>
              </a:ext>
            </a:extLst>
          </p:cNvPr>
          <p:cNvSpPr/>
          <p:nvPr/>
        </p:nvSpPr>
        <p:spPr>
          <a:xfrm>
            <a:off x="1027941" y="923875"/>
            <a:ext cx="4973434" cy="5285643"/>
          </a:xfrm>
          <a:prstGeom prst="roundRect">
            <a:avLst>
              <a:gd name="adj" fmla="val 3293"/>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3" name="四角形: 角を丸くする 22">
            <a:extLst>
              <a:ext uri="{FF2B5EF4-FFF2-40B4-BE49-F238E27FC236}">
                <a16:creationId xmlns:a16="http://schemas.microsoft.com/office/drawing/2014/main" id="{6421FBF9-1F58-766D-30A8-CA7A8F8586CC}"/>
              </a:ext>
            </a:extLst>
          </p:cNvPr>
          <p:cNvSpPr/>
          <p:nvPr/>
        </p:nvSpPr>
        <p:spPr>
          <a:xfrm>
            <a:off x="6119366" y="922197"/>
            <a:ext cx="4998031" cy="2545543"/>
          </a:xfrm>
          <a:prstGeom prst="roundRect">
            <a:avLst>
              <a:gd name="adj" fmla="val 4711"/>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6" name="四角形: 角を丸くする 25">
            <a:extLst>
              <a:ext uri="{FF2B5EF4-FFF2-40B4-BE49-F238E27FC236}">
                <a16:creationId xmlns:a16="http://schemas.microsoft.com/office/drawing/2014/main" id="{7C5B0052-C539-F514-610B-9434FC978120}"/>
              </a:ext>
            </a:extLst>
          </p:cNvPr>
          <p:cNvSpPr/>
          <p:nvPr/>
        </p:nvSpPr>
        <p:spPr>
          <a:xfrm>
            <a:off x="6131139" y="3568242"/>
            <a:ext cx="4996248" cy="2628832"/>
          </a:xfrm>
          <a:prstGeom prst="roundRect">
            <a:avLst>
              <a:gd name="adj" fmla="val 5268"/>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AA013424-04A9-FE7F-D34D-76AC0BC03189}"/>
              </a:ext>
            </a:extLst>
          </p:cNvPr>
          <p:cNvSpPr txBox="1"/>
          <p:nvPr/>
        </p:nvSpPr>
        <p:spPr>
          <a:xfrm>
            <a:off x="6098796" y="4382942"/>
            <a:ext cx="2617821" cy="461665"/>
          </a:xfrm>
          <a:prstGeom prst="rect">
            <a:avLst/>
          </a:prstGeom>
          <a:noFill/>
        </p:spPr>
        <p:txBody>
          <a:bodyPr wrap="square" rtlCol="0">
            <a:spAutoFit/>
          </a:bodyPr>
          <a:lstStyle/>
          <a:p>
            <a:r>
              <a:rPr kumimoji="1" lang="ja-JP" altLang="en-US" sz="1200" dirty="0">
                <a:solidFill>
                  <a:schemeClr val="tx1"/>
                </a:solidFill>
                <a:latin typeface="+mn-ea"/>
              </a:rPr>
              <a:t>各種特殊船の検船、入渠時対応、トラブル対応、新造船検討などの知見共有</a:t>
            </a:r>
          </a:p>
        </p:txBody>
      </p:sp>
      <p:sp>
        <p:nvSpPr>
          <p:cNvPr id="28" name="テキスト ボックス 27">
            <a:extLst>
              <a:ext uri="{FF2B5EF4-FFF2-40B4-BE49-F238E27FC236}">
                <a16:creationId xmlns:a16="http://schemas.microsoft.com/office/drawing/2014/main" id="{EB893EAE-A4A1-DECC-E444-B68646AF3A3B}"/>
              </a:ext>
            </a:extLst>
          </p:cNvPr>
          <p:cNvSpPr txBox="1"/>
          <p:nvPr/>
        </p:nvSpPr>
        <p:spPr>
          <a:xfrm>
            <a:off x="8585878" y="4264950"/>
            <a:ext cx="2506030" cy="646331"/>
          </a:xfrm>
          <a:prstGeom prst="rect">
            <a:avLst/>
          </a:prstGeom>
          <a:noFill/>
        </p:spPr>
        <p:txBody>
          <a:bodyPr wrap="square" rtlCol="0">
            <a:spAutoFit/>
          </a:bodyPr>
          <a:lstStyle/>
          <a:p>
            <a:r>
              <a:rPr kumimoji="1" lang="ja-JP" altLang="en-US" sz="1200" dirty="0">
                <a:solidFill>
                  <a:schemeClr val="tx1"/>
                </a:solidFill>
                <a:latin typeface="+mn-ea"/>
              </a:rPr>
              <a:t>要望に沿ったトレーニングの考案・提供</a:t>
            </a:r>
            <a:endParaRPr kumimoji="1" lang="en-US" altLang="ja-JP" sz="1200" dirty="0">
              <a:solidFill>
                <a:schemeClr val="tx1"/>
              </a:solidFill>
              <a:latin typeface="+mn-ea"/>
            </a:endParaRPr>
          </a:p>
          <a:p>
            <a:r>
              <a:rPr kumimoji="1" lang="ja-JP" altLang="en-US" sz="1200" dirty="0">
                <a:solidFill>
                  <a:schemeClr val="tx1"/>
                </a:solidFill>
                <a:latin typeface="+mn-ea"/>
              </a:rPr>
              <a:t>・</a:t>
            </a:r>
            <a:r>
              <a:rPr kumimoji="1" lang="en-US" altLang="ja-JP" sz="1200" dirty="0">
                <a:solidFill>
                  <a:schemeClr val="tx1"/>
                </a:solidFill>
                <a:latin typeface="+mn-ea"/>
              </a:rPr>
              <a:t>NI</a:t>
            </a:r>
            <a:r>
              <a:rPr kumimoji="1" lang="ja-JP" altLang="en-US" sz="1200" dirty="0">
                <a:solidFill>
                  <a:schemeClr val="tx1"/>
                </a:solidFill>
                <a:latin typeface="+mn-ea"/>
              </a:rPr>
              <a:t>認証 </a:t>
            </a:r>
            <a:r>
              <a:rPr kumimoji="1" lang="en-US" altLang="ja-JP" sz="1200" dirty="0">
                <a:solidFill>
                  <a:schemeClr val="tx1"/>
                </a:solidFill>
                <a:latin typeface="+mn-ea"/>
              </a:rPr>
              <a:t>DP</a:t>
            </a:r>
            <a:r>
              <a:rPr kumimoji="1" lang="ja-JP" altLang="en-US" sz="1200" dirty="0">
                <a:solidFill>
                  <a:schemeClr val="tx1"/>
                </a:solidFill>
                <a:latin typeface="+mn-ea"/>
              </a:rPr>
              <a:t>コース</a:t>
            </a:r>
            <a:endParaRPr kumimoji="1" lang="en-US" altLang="ja-JP" sz="1200" dirty="0">
              <a:solidFill>
                <a:schemeClr val="tx1"/>
              </a:solidFill>
              <a:latin typeface="+mn-ea"/>
            </a:endParaRPr>
          </a:p>
          <a:p>
            <a:r>
              <a:rPr kumimoji="1" lang="ja-JP" altLang="en-US" sz="1200" dirty="0">
                <a:solidFill>
                  <a:schemeClr val="tx1"/>
                </a:solidFill>
                <a:latin typeface="+mn-ea"/>
              </a:rPr>
              <a:t>・</a:t>
            </a:r>
            <a:r>
              <a:rPr kumimoji="1" lang="en-US" altLang="ja-JP" sz="1200" dirty="0" err="1">
                <a:solidFill>
                  <a:schemeClr val="tx1"/>
                </a:solidFill>
                <a:latin typeface="+mn-ea"/>
              </a:rPr>
              <a:t>ClassNK</a:t>
            </a:r>
            <a:r>
              <a:rPr kumimoji="1" lang="ja-JP" altLang="en-US" sz="1200" dirty="0">
                <a:solidFill>
                  <a:schemeClr val="tx1"/>
                </a:solidFill>
                <a:latin typeface="+mn-ea"/>
              </a:rPr>
              <a:t>認証</a:t>
            </a:r>
            <a:r>
              <a:rPr kumimoji="1" lang="en-US" altLang="ja-JP" sz="1200" dirty="0">
                <a:solidFill>
                  <a:schemeClr val="tx1"/>
                </a:solidFill>
                <a:latin typeface="+mn-ea"/>
              </a:rPr>
              <a:t> </a:t>
            </a:r>
            <a:r>
              <a:rPr kumimoji="1" lang="ja-JP" altLang="en-US" sz="1200" dirty="0">
                <a:solidFill>
                  <a:schemeClr val="tx1"/>
                </a:solidFill>
                <a:latin typeface="+mn-ea"/>
              </a:rPr>
              <a:t>船種別コース</a:t>
            </a:r>
            <a:endParaRPr kumimoji="1" lang="en-US" altLang="ja-JP" sz="1200" dirty="0">
              <a:solidFill>
                <a:schemeClr val="tx1"/>
              </a:solidFill>
              <a:latin typeface="+mn-ea"/>
            </a:endParaRPr>
          </a:p>
        </p:txBody>
      </p:sp>
    </p:spTree>
    <p:extLst>
      <p:ext uri="{BB962C8B-B14F-4D97-AF65-F5344CB8AC3E}">
        <p14:creationId xmlns:p14="http://schemas.microsoft.com/office/powerpoint/2010/main" val="3420687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B099072-932B-BFA6-D443-AFFBB06350C0}"/>
              </a:ext>
            </a:extLst>
          </p:cNvPr>
          <p:cNvSpPr/>
          <p:nvPr/>
        </p:nvSpPr>
        <p:spPr>
          <a:xfrm>
            <a:off x="977899" y="2277000"/>
            <a:ext cx="5777992" cy="39729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9FA313F-DD58-138D-5C7C-16309FA9B557}"/>
              </a:ext>
            </a:extLst>
          </p:cNvPr>
          <p:cNvSpPr/>
          <p:nvPr/>
        </p:nvSpPr>
        <p:spPr>
          <a:xfrm>
            <a:off x="6832343" y="2769236"/>
            <a:ext cx="4381757" cy="348075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9AE2D04C-F11F-5C6A-7C58-BFDA70819B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6000" contrast="11000"/>
                    </a14:imgEffect>
                  </a14:imgLayer>
                </a14:imgProps>
              </a:ext>
            </a:extLst>
          </a:blip>
          <a:srcRect t="6477" b="5008"/>
          <a:stretch>
            <a:fillRect/>
          </a:stretch>
        </p:blipFill>
        <p:spPr>
          <a:xfrm>
            <a:off x="6949324" y="3428451"/>
            <a:ext cx="4147794" cy="2500876"/>
          </a:xfrm>
          <a:custGeom>
            <a:avLst/>
            <a:gdLst>
              <a:gd name="connsiteX0" fmla="*/ 0 w 4896000"/>
              <a:gd name="connsiteY0" fmla="*/ 0 h 2952000"/>
              <a:gd name="connsiteX1" fmla="*/ 4896000 w 4896000"/>
              <a:gd name="connsiteY1" fmla="*/ 0 h 2952000"/>
              <a:gd name="connsiteX2" fmla="*/ 4896000 w 4896000"/>
              <a:gd name="connsiteY2" fmla="*/ 2952000 h 2952000"/>
              <a:gd name="connsiteX3" fmla="*/ 0 w 4896000"/>
              <a:gd name="connsiteY3" fmla="*/ 2952000 h 2952000"/>
            </a:gdLst>
            <a:ahLst/>
            <a:cxnLst>
              <a:cxn ang="0">
                <a:pos x="connsiteX0" y="connsiteY0"/>
              </a:cxn>
              <a:cxn ang="0">
                <a:pos x="connsiteX1" y="connsiteY1"/>
              </a:cxn>
              <a:cxn ang="0">
                <a:pos x="connsiteX2" y="connsiteY2"/>
              </a:cxn>
              <a:cxn ang="0">
                <a:pos x="connsiteX3" y="connsiteY3"/>
              </a:cxn>
            </a:cxnLst>
            <a:rect l="l" t="t" r="r" b="b"/>
            <a:pathLst>
              <a:path w="4896000" h="2952000">
                <a:moveTo>
                  <a:pt x="0" y="0"/>
                </a:moveTo>
                <a:lnTo>
                  <a:pt x="4896000" y="0"/>
                </a:lnTo>
                <a:lnTo>
                  <a:pt x="4896000" y="2952000"/>
                </a:lnTo>
                <a:lnTo>
                  <a:pt x="0" y="2952000"/>
                </a:lnTo>
                <a:close/>
              </a:path>
            </a:pathLst>
          </a:custGeom>
        </p:spPr>
      </p:pic>
      <p:sp>
        <p:nvSpPr>
          <p:cNvPr id="21" name="正方形/長方形 20">
            <a:extLst>
              <a:ext uri="{FF2B5EF4-FFF2-40B4-BE49-F238E27FC236}">
                <a16:creationId xmlns:a16="http://schemas.microsoft.com/office/drawing/2014/main" id="{9242D07D-41E0-CCE2-BC74-8B052C8A9D5D}"/>
              </a:ext>
            </a:extLst>
          </p:cNvPr>
          <p:cNvSpPr/>
          <p:nvPr/>
        </p:nvSpPr>
        <p:spPr>
          <a:xfrm>
            <a:off x="984000" y="1134143"/>
            <a:ext cx="10230101" cy="158123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2">
            <a:extLst>
              <a:ext uri="{FF2B5EF4-FFF2-40B4-BE49-F238E27FC236}">
                <a16:creationId xmlns:a16="http://schemas.microsoft.com/office/drawing/2014/main" id="{3C31823B-E609-E192-7EEB-0936DB47D81C}"/>
              </a:ext>
            </a:extLst>
          </p:cNvPr>
          <p:cNvSpPr>
            <a:spLocks noGrp="1"/>
          </p:cNvSpPr>
          <p:nvPr>
            <p:ph type="title"/>
          </p:nvPr>
        </p:nvSpPr>
        <p:spPr>
          <a:xfrm>
            <a:off x="1488000" y="274638"/>
            <a:ext cx="9726100" cy="323850"/>
          </a:xfrm>
        </p:spPr>
        <p:txBody>
          <a:bodyPr/>
          <a:lstStyle/>
          <a:p>
            <a:r>
              <a:rPr lang="ja-JP" altLang="en-US" dirty="0">
                <a:solidFill>
                  <a:srgbClr val="005396"/>
                </a:solidFill>
              </a:rPr>
              <a:t>オンサイト事業 （１</a:t>
            </a:r>
            <a:r>
              <a:rPr lang="en-US" altLang="ja-JP" dirty="0">
                <a:solidFill>
                  <a:srgbClr val="005396"/>
                </a:solidFill>
              </a:rPr>
              <a:t>/</a:t>
            </a:r>
            <a:r>
              <a:rPr lang="ja-JP" altLang="en-US" dirty="0">
                <a:solidFill>
                  <a:srgbClr val="005396"/>
                </a:solidFill>
              </a:rPr>
              <a:t>２）</a:t>
            </a:r>
          </a:p>
        </p:txBody>
      </p:sp>
      <p:sp>
        <p:nvSpPr>
          <p:cNvPr id="8" name="正方形/長方形 7">
            <a:extLst>
              <a:ext uri="{FF2B5EF4-FFF2-40B4-BE49-F238E27FC236}">
                <a16:creationId xmlns:a16="http://schemas.microsoft.com/office/drawing/2014/main" id="{55334E1E-8037-BF89-A3AD-80CDFE30DBEF}"/>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6</a:t>
            </a:r>
            <a:endParaRPr kumimoji="1" lang="ja-JP" altLang="en-US"/>
          </a:p>
        </p:txBody>
      </p:sp>
      <p:sp>
        <p:nvSpPr>
          <p:cNvPr id="10" name="テキスト ボックス 9">
            <a:extLst>
              <a:ext uri="{FF2B5EF4-FFF2-40B4-BE49-F238E27FC236}">
                <a16:creationId xmlns:a16="http://schemas.microsoft.com/office/drawing/2014/main" id="{2AD3ABCA-8895-5A99-C57F-5FCC1EE4576D}"/>
              </a:ext>
            </a:extLst>
          </p:cNvPr>
          <p:cNvSpPr txBox="1"/>
          <p:nvPr/>
        </p:nvSpPr>
        <p:spPr>
          <a:xfrm>
            <a:off x="984000" y="1134144"/>
            <a:ext cx="2901756"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t>バースマスター、監督、検船請負</a:t>
            </a:r>
          </a:p>
        </p:txBody>
      </p:sp>
      <p:sp>
        <p:nvSpPr>
          <p:cNvPr id="12" name="テキスト ボックス 11">
            <a:extLst>
              <a:ext uri="{FF2B5EF4-FFF2-40B4-BE49-F238E27FC236}">
                <a16:creationId xmlns:a16="http://schemas.microsoft.com/office/drawing/2014/main" id="{089F2AC0-AF6B-0D4B-C887-0810B4F0BB5B}"/>
              </a:ext>
            </a:extLst>
          </p:cNvPr>
          <p:cNvSpPr txBox="1"/>
          <p:nvPr/>
        </p:nvSpPr>
        <p:spPr>
          <a:xfrm>
            <a:off x="6832343" y="2769236"/>
            <a:ext cx="2632452"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dirty="0"/>
              <a:t>白島石油備蓄ガスフリー工事</a:t>
            </a:r>
          </a:p>
        </p:txBody>
      </p:sp>
      <p:grpSp>
        <p:nvGrpSpPr>
          <p:cNvPr id="13" name="グループ化 12">
            <a:extLst>
              <a:ext uri="{FF2B5EF4-FFF2-40B4-BE49-F238E27FC236}">
                <a16:creationId xmlns:a16="http://schemas.microsoft.com/office/drawing/2014/main" id="{6B249E13-8EC9-F1CD-E9BE-DCACA35A81F4}"/>
              </a:ext>
            </a:extLst>
          </p:cNvPr>
          <p:cNvGrpSpPr/>
          <p:nvPr/>
        </p:nvGrpSpPr>
        <p:grpSpPr>
          <a:xfrm>
            <a:off x="1065395" y="1665192"/>
            <a:ext cx="10061210" cy="830997"/>
            <a:chOff x="974856" y="5684017"/>
            <a:chExt cx="10061210" cy="830997"/>
          </a:xfrm>
        </p:grpSpPr>
        <p:grpSp>
          <p:nvGrpSpPr>
            <p:cNvPr id="14" name="グループ化 13">
              <a:extLst>
                <a:ext uri="{FF2B5EF4-FFF2-40B4-BE49-F238E27FC236}">
                  <a16:creationId xmlns:a16="http://schemas.microsoft.com/office/drawing/2014/main" id="{AFDF191F-2C7D-5915-4BE7-9DCDDE134583}"/>
                </a:ext>
              </a:extLst>
            </p:cNvPr>
            <p:cNvGrpSpPr>
              <a:grpSpLocks noChangeAspect="1"/>
            </p:cNvGrpSpPr>
            <p:nvPr/>
          </p:nvGrpSpPr>
          <p:grpSpPr>
            <a:xfrm>
              <a:off x="974856" y="5734152"/>
              <a:ext cx="360000" cy="360000"/>
              <a:chOff x="1519428" y="4318546"/>
              <a:chExt cx="514350" cy="514350"/>
            </a:xfrm>
          </p:grpSpPr>
          <p:sp>
            <p:nvSpPr>
              <p:cNvPr id="16" name="フリーフォーム: 図形 15">
                <a:extLst>
                  <a:ext uri="{FF2B5EF4-FFF2-40B4-BE49-F238E27FC236}">
                    <a16:creationId xmlns:a16="http://schemas.microsoft.com/office/drawing/2014/main" id="{1500A25E-2578-A02E-44A4-EA6E27D0DA4F}"/>
                  </a:ext>
                </a:extLst>
              </p:cNvPr>
              <p:cNvSpPr/>
              <p:nvPr/>
            </p:nvSpPr>
            <p:spPr>
              <a:xfrm>
                <a:off x="1519428" y="4318546"/>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17" name="フリーフォーム: 図形 16">
                <a:extLst>
                  <a:ext uri="{FF2B5EF4-FFF2-40B4-BE49-F238E27FC236}">
                    <a16:creationId xmlns:a16="http://schemas.microsoft.com/office/drawing/2014/main" id="{FD9C4886-C799-DE99-B9C2-1C4B462D28F2}"/>
                  </a:ext>
                </a:extLst>
              </p:cNvPr>
              <p:cNvSpPr/>
              <p:nvPr/>
            </p:nvSpPr>
            <p:spPr>
              <a:xfrm>
                <a:off x="1601340" y="4462717"/>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15" name="テキスト ボックス 14">
              <a:extLst>
                <a:ext uri="{FF2B5EF4-FFF2-40B4-BE49-F238E27FC236}">
                  <a16:creationId xmlns:a16="http://schemas.microsoft.com/office/drawing/2014/main" id="{ED815377-E686-CEA2-4DE9-930DEDDD3751}"/>
                </a:ext>
              </a:extLst>
            </p:cNvPr>
            <p:cNvSpPr txBox="1"/>
            <p:nvPr/>
          </p:nvSpPr>
          <p:spPr>
            <a:xfrm>
              <a:off x="1334856" y="5684017"/>
              <a:ext cx="9701210" cy="830997"/>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dirty="0"/>
                <a:t>商船三井グループが運航を行う各種船舶</a:t>
              </a:r>
              <a:endParaRPr lang="en-US" altLang="ja-JP" dirty="0"/>
            </a:p>
            <a:p>
              <a:r>
                <a:rPr lang="en-US" altLang="ja-JP" dirty="0"/>
                <a:t>(</a:t>
              </a:r>
              <a:r>
                <a:rPr lang="ja-JP" altLang="en-US" dirty="0"/>
                <a:t>原油タンカー、プロダクト・ケミカルタンカー、</a:t>
              </a:r>
              <a:r>
                <a:rPr lang="en-US" altLang="ja-JP" dirty="0"/>
                <a:t>LNG</a:t>
              </a:r>
              <a:r>
                <a:rPr lang="ja-JP" altLang="en-US" dirty="0"/>
                <a:t>タンカー、バルカー、</a:t>
              </a:r>
              <a:r>
                <a:rPr lang="en-US" altLang="ja-JP" dirty="0"/>
                <a:t>PCC</a:t>
              </a:r>
              <a:r>
                <a:rPr lang="ja-JP" altLang="en-US" dirty="0"/>
                <a:t>など</a:t>
              </a:r>
              <a:r>
                <a:rPr lang="en-US" altLang="ja-JP" dirty="0"/>
                <a:t>)</a:t>
              </a:r>
              <a:r>
                <a:rPr lang="ja-JP" altLang="en-US" dirty="0"/>
                <a:t>に、経験豊富なバースマスター、検船員、安全ならび荷役監督を手配し、安全かつ効率的なオペレーション遂行のサポートを行っています。</a:t>
              </a:r>
              <a:endParaRPr lang="en-US" altLang="ja-JP" dirty="0"/>
            </a:p>
          </p:txBody>
        </p:sp>
      </p:grpSp>
      <p:pic>
        <p:nvPicPr>
          <p:cNvPr id="2" name="図 1">
            <a:extLst>
              <a:ext uri="{FF2B5EF4-FFF2-40B4-BE49-F238E27FC236}">
                <a16:creationId xmlns:a16="http://schemas.microsoft.com/office/drawing/2014/main" id="{CE9F5124-A2F9-BA0D-B65F-6A9DC1F0B4C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2000"/>
                    </a14:imgEffect>
                    <a14:imgEffect>
                      <a14:brightnessContrast bright="17000" contrast="-6000"/>
                    </a14:imgEffect>
                  </a14:imgLayer>
                </a14:imgProps>
              </a:ext>
            </a:extLst>
          </a:blip>
          <a:srcRect l="-4122" t="3009" r="19732" b="-3009"/>
          <a:stretch>
            <a:fillRect/>
          </a:stretch>
        </p:blipFill>
        <p:spPr>
          <a:xfrm>
            <a:off x="761185" y="2715379"/>
            <a:ext cx="5905571" cy="3480752"/>
          </a:xfrm>
          <a:prstGeom prst="rect">
            <a:avLst/>
          </a:prstGeom>
        </p:spPr>
      </p:pic>
    </p:spTree>
    <p:extLst>
      <p:ext uri="{BB962C8B-B14F-4D97-AF65-F5344CB8AC3E}">
        <p14:creationId xmlns:p14="http://schemas.microsoft.com/office/powerpoint/2010/main" val="1083862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a:extLst>
              <a:ext uri="{FF2B5EF4-FFF2-40B4-BE49-F238E27FC236}">
                <a16:creationId xmlns:a16="http://schemas.microsoft.com/office/drawing/2014/main" id="{DD0959C9-3A04-44EB-649A-4570B5F41EA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4000" contrast="20000"/>
                    </a14:imgEffect>
                  </a14:imgLayer>
                </a14:imgProps>
              </a:ext>
              <a:ext uri="{28A0092B-C50C-407E-A947-70E740481C1C}">
                <a14:useLocalDpi xmlns:a14="http://schemas.microsoft.com/office/drawing/2010/main" val="0"/>
              </a:ext>
            </a:extLst>
          </a:blip>
          <a:srcRect l="12248" r="7050"/>
          <a:stretch>
            <a:fillRect/>
          </a:stretch>
        </p:blipFill>
        <p:spPr>
          <a:xfrm>
            <a:off x="982663" y="3285000"/>
            <a:ext cx="3312000" cy="2736000"/>
          </a:xfrm>
          <a:custGeom>
            <a:avLst/>
            <a:gdLst>
              <a:gd name="connsiteX0" fmla="*/ 0 w 3312000"/>
              <a:gd name="connsiteY0" fmla="*/ 0 h 2736000"/>
              <a:gd name="connsiteX1" fmla="*/ 3312000 w 3312000"/>
              <a:gd name="connsiteY1" fmla="*/ 0 h 2736000"/>
              <a:gd name="connsiteX2" fmla="*/ 3312000 w 3312000"/>
              <a:gd name="connsiteY2" fmla="*/ 2736000 h 2736000"/>
              <a:gd name="connsiteX3" fmla="*/ 0 w 3312000"/>
              <a:gd name="connsiteY3" fmla="*/ 2736000 h 2736000"/>
            </a:gdLst>
            <a:ahLst/>
            <a:cxnLst>
              <a:cxn ang="0">
                <a:pos x="connsiteX0" y="connsiteY0"/>
              </a:cxn>
              <a:cxn ang="0">
                <a:pos x="connsiteX1" y="connsiteY1"/>
              </a:cxn>
              <a:cxn ang="0">
                <a:pos x="connsiteX2" y="connsiteY2"/>
              </a:cxn>
              <a:cxn ang="0">
                <a:pos x="connsiteX3" y="connsiteY3"/>
              </a:cxn>
            </a:cxnLst>
            <a:rect l="l" t="t" r="r" b="b"/>
            <a:pathLst>
              <a:path w="3312000" h="2736000">
                <a:moveTo>
                  <a:pt x="0" y="0"/>
                </a:moveTo>
                <a:lnTo>
                  <a:pt x="3312000" y="0"/>
                </a:lnTo>
                <a:lnTo>
                  <a:pt x="3312000" y="2736000"/>
                </a:lnTo>
                <a:lnTo>
                  <a:pt x="0" y="2736000"/>
                </a:lnTo>
                <a:close/>
              </a:path>
            </a:pathLst>
          </a:custGeom>
        </p:spPr>
      </p:pic>
      <p:pic>
        <p:nvPicPr>
          <p:cNvPr id="34" name="図 33">
            <a:extLst>
              <a:ext uri="{FF2B5EF4-FFF2-40B4-BE49-F238E27FC236}">
                <a16:creationId xmlns:a16="http://schemas.microsoft.com/office/drawing/2014/main" id="{4695FA58-A800-65B8-D8C9-C520C6459F44}"/>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2000"/>
                    </a14:imgEffect>
                  </a14:imgLayer>
                </a14:imgProps>
              </a:ext>
              <a:ext uri="{28A0092B-C50C-407E-A947-70E740481C1C}">
                <a14:useLocalDpi xmlns:a14="http://schemas.microsoft.com/office/drawing/2010/main" val="0"/>
              </a:ext>
            </a:extLst>
          </a:blip>
          <a:srcRect l="7018" r="12281"/>
          <a:stretch>
            <a:fillRect/>
          </a:stretch>
        </p:blipFill>
        <p:spPr>
          <a:xfrm>
            <a:off x="4440000" y="3285000"/>
            <a:ext cx="3312000" cy="2736000"/>
          </a:xfrm>
          <a:custGeom>
            <a:avLst/>
            <a:gdLst>
              <a:gd name="connsiteX0" fmla="*/ 0 w 3312000"/>
              <a:gd name="connsiteY0" fmla="*/ 0 h 2736000"/>
              <a:gd name="connsiteX1" fmla="*/ 3312000 w 3312000"/>
              <a:gd name="connsiteY1" fmla="*/ 0 h 2736000"/>
              <a:gd name="connsiteX2" fmla="*/ 3312000 w 3312000"/>
              <a:gd name="connsiteY2" fmla="*/ 2736000 h 2736000"/>
              <a:gd name="connsiteX3" fmla="*/ 0 w 3312000"/>
              <a:gd name="connsiteY3" fmla="*/ 2736000 h 2736000"/>
            </a:gdLst>
            <a:ahLst/>
            <a:cxnLst>
              <a:cxn ang="0">
                <a:pos x="connsiteX0" y="connsiteY0"/>
              </a:cxn>
              <a:cxn ang="0">
                <a:pos x="connsiteX1" y="connsiteY1"/>
              </a:cxn>
              <a:cxn ang="0">
                <a:pos x="connsiteX2" y="connsiteY2"/>
              </a:cxn>
              <a:cxn ang="0">
                <a:pos x="connsiteX3" y="connsiteY3"/>
              </a:cxn>
            </a:cxnLst>
            <a:rect l="l" t="t" r="r" b="b"/>
            <a:pathLst>
              <a:path w="3312000" h="2736000">
                <a:moveTo>
                  <a:pt x="0" y="0"/>
                </a:moveTo>
                <a:lnTo>
                  <a:pt x="3312000" y="0"/>
                </a:lnTo>
                <a:lnTo>
                  <a:pt x="3312000" y="2736000"/>
                </a:lnTo>
                <a:lnTo>
                  <a:pt x="0" y="2736000"/>
                </a:lnTo>
                <a:close/>
              </a:path>
            </a:pathLst>
          </a:custGeom>
        </p:spPr>
      </p:pic>
      <p:pic>
        <p:nvPicPr>
          <p:cNvPr id="33" name="図 32">
            <a:extLst>
              <a:ext uri="{FF2B5EF4-FFF2-40B4-BE49-F238E27FC236}">
                <a16:creationId xmlns:a16="http://schemas.microsoft.com/office/drawing/2014/main" id="{55CC838C-B821-39DB-0818-3774AF63E28E}"/>
              </a:ext>
            </a:extLst>
          </p:cNvPr>
          <p:cNvPicPr>
            <a:picLocks noChangeAspect="1"/>
          </p:cNvPicPr>
          <p:nvPr/>
        </p:nvPicPr>
        <p:blipFill>
          <a:blip r:embed="rId6">
            <a:extLst>
              <a:ext uri="{28A0092B-C50C-407E-A947-70E740481C1C}">
                <a14:useLocalDpi xmlns:a14="http://schemas.microsoft.com/office/drawing/2010/main" val="0"/>
              </a:ext>
            </a:extLst>
          </a:blip>
          <a:srcRect l="11036" r="4358"/>
          <a:stretch>
            <a:fillRect/>
          </a:stretch>
        </p:blipFill>
        <p:spPr>
          <a:xfrm>
            <a:off x="7896000" y="3285000"/>
            <a:ext cx="3312000" cy="2736000"/>
          </a:xfrm>
          <a:custGeom>
            <a:avLst/>
            <a:gdLst>
              <a:gd name="connsiteX0" fmla="*/ 0 w 3312000"/>
              <a:gd name="connsiteY0" fmla="*/ 0 h 2736000"/>
              <a:gd name="connsiteX1" fmla="*/ 3312000 w 3312000"/>
              <a:gd name="connsiteY1" fmla="*/ 0 h 2736000"/>
              <a:gd name="connsiteX2" fmla="*/ 3312000 w 3312000"/>
              <a:gd name="connsiteY2" fmla="*/ 2736000 h 2736000"/>
              <a:gd name="connsiteX3" fmla="*/ 0 w 3312000"/>
              <a:gd name="connsiteY3" fmla="*/ 2736000 h 2736000"/>
            </a:gdLst>
            <a:ahLst/>
            <a:cxnLst>
              <a:cxn ang="0">
                <a:pos x="connsiteX0" y="connsiteY0"/>
              </a:cxn>
              <a:cxn ang="0">
                <a:pos x="connsiteX1" y="connsiteY1"/>
              </a:cxn>
              <a:cxn ang="0">
                <a:pos x="connsiteX2" y="connsiteY2"/>
              </a:cxn>
              <a:cxn ang="0">
                <a:pos x="connsiteX3" y="connsiteY3"/>
              </a:cxn>
            </a:cxnLst>
            <a:rect l="l" t="t" r="r" b="b"/>
            <a:pathLst>
              <a:path w="3312000" h="2736000">
                <a:moveTo>
                  <a:pt x="0" y="0"/>
                </a:moveTo>
                <a:lnTo>
                  <a:pt x="3312000" y="0"/>
                </a:lnTo>
                <a:lnTo>
                  <a:pt x="3312000" y="2736000"/>
                </a:lnTo>
                <a:lnTo>
                  <a:pt x="0" y="2736000"/>
                </a:lnTo>
                <a:close/>
              </a:path>
            </a:pathLst>
          </a:custGeom>
        </p:spPr>
      </p:pic>
      <p:sp>
        <p:nvSpPr>
          <p:cNvPr id="11" name="正方形/長方形 10">
            <a:extLst>
              <a:ext uri="{FF2B5EF4-FFF2-40B4-BE49-F238E27FC236}">
                <a16:creationId xmlns:a16="http://schemas.microsoft.com/office/drawing/2014/main" id="{4568591F-2F10-28C0-FCAF-E49182EA6B93}"/>
              </a:ext>
            </a:extLst>
          </p:cNvPr>
          <p:cNvSpPr/>
          <p:nvPr/>
        </p:nvSpPr>
        <p:spPr>
          <a:xfrm>
            <a:off x="984000" y="1125000"/>
            <a:ext cx="10224000" cy="2016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2">
            <a:extLst>
              <a:ext uri="{FF2B5EF4-FFF2-40B4-BE49-F238E27FC236}">
                <a16:creationId xmlns:a16="http://schemas.microsoft.com/office/drawing/2014/main" id="{5F911B0F-DF4C-552C-6387-3457FD7FA5AE}"/>
              </a:ext>
            </a:extLst>
          </p:cNvPr>
          <p:cNvSpPr>
            <a:spLocks noGrp="1"/>
          </p:cNvSpPr>
          <p:nvPr>
            <p:ph type="title"/>
          </p:nvPr>
        </p:nvSpPr>
        <p:spPr>
          <a:xfrm>
            <a:off x="1488000" y="274638"/>
            <a:ext cx="9726100" cy="323850"/>
          </a:xfrm>
        </p:spPr>
        <p:txBody>
          <a:bodyPr/>
          <a:lstStyle/>
          <a:p>
            <a:r>
              <a:rPr lang="ja-JP" altLang="en-US" dirty="0">
                <a:solidFill>
                  <a:srgbClr val="005396"/>
                </a:solidFill>
              </a:rPr>
              <a:t>オンサイト事業 （２</a:t>
            </a:r>
            <a:r>
              <a:rPr lang="en-US" altLang="ja-JP" dirty="0">
                <a:solidFill>
                  <a:srgbClr val="005396"/>
                </a:solidFill>
              </a:rPr>
              <a:t>/</a:t>
            </a:r>
            <a:r>
              <a:rPr lang="ja-JP" altLang="en-US" dirty="0">
                <a:solidFill>
                  <a:srgbClr val="005396"/>
                </a:solidFill>
              </a:rPr>
              <a:t>２）</a:t>
            </a:r>
          </a:p>
        </p:txBody>
      </p:sp>
      <p:pic>
        <p:nvPicPr>
          <p:cNvPr id="5122" name="Picture 2">
            <a:extLst>
              <a:ext uri="{FF2B5EF4-FFF2-40B4-BE49-F238E27FC236}">
                <a16:creationId xmlns:a16="http://schemas.microsoft.com/office/drawing/2014/main" id="{670BFA61-18A4-255B-CFB7-629F86DED0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52000" y="1238088"/>
            <a:ext cx="1200648" cy="168691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8403D5C-E4B4-903A-DFEF-70433A477455}"/>
              </a:ext>
            </a:extLst>
          </p:cNvPr>
          <p:cNvSpPr txBox="1"/>
          <p:nvPr/>
        </p:nvSpPr>
        <p:spPr>
          <a:xfrm>
            <a:off x="9552000" y="2909889"/>
            <a:ext cx="1200648" cy="246221"/>
          </a:xfrm>
          <a:prstGeom prst="rect">
            <a:avLst/>
          </a:prstGeom>
          <a:noFill/>
        </p:spPr>
        <p:txBody>
          <a:bodyPr wrap="square" rtlCol="0">
            <a:spAutoFit/>
          </a:bodyPr>
          <a:lstStyle/>
          <a:p>
            <a:pPr algn="ctr"/>
            <a:r>
              <a:rPr kumimoji="1" lang="en-US" altLang="ja-JP" sz="1000">
                <a:solidFill>
                  <a:schemeClr val="tx1"/>
                </a:solidFill>
                <a:latin typeface="+mn-ea"/>
                <a:ea typeface="+mn-ea"/>
              </a:rPr>
              <a:t>ISO9001(2015)</a:t>
            </a:r>
            <a:endParaRPr kumimoji="1" lang="ja-JP" altLang="en-US" sz="1000">
              <a:solidFill>
                <a:schemeClr val="tx1"/>
              </a:solidFill>
              <a:latin typeface="+mn-ea"/>
              <a:ea typeface="+mn-ea"/>
            </a:endParaRPr>
          </a:p>
        </p:txBody>
      </p:sp>
      <p:sp>
        <p:nvSpPr>
          <p:cNvPr id="10" name="正方形/長方形 9">
            <a:extLst>
              <a:ext uri="{FF2B5EF4-FFF2-40B4-BE49-F238E27FC236}">
                <a16:creationId xmlns:a16="http://schemas.microsoft.com/office/drawing/2014/main" id="{042AC06E-5B5D-A09F-86D3-28803667AE31}"/>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6</a:t>
            </a:r>
            <a:endParaRPr kumimoji="1" lang="ja-JP" altLang="en-US"/>
          </a:p>
        </p:txBody>
      </p:sp>
      <p:sp>
        <p:nvSpPr>
          <p:cNvPr id="13" name="テキスト ボックス 12">
            <a:extLst>
              <a:ext uri="{FF2B5EF4-FFF2-40B4-BE49-F238E27FC236}">
                <a16:creationId xmlns:a16="http://schemas.microsoft.com/office/drawing/2014/main" id="{49D4F941-8AC1-250E-8768-A84C6C3FC1FF}"/>
              </a:ext>
            </a:extLst>
          </p:cNvPr>
          <p:cNvSpPr txBox="1"/>
          <p:nvPr/>
        </p:nvSpPr>
        <p:spPr>
          <a:xfrm>
            <a:off x="984000" y="1125000"/>
            <a:ext cx="2667718"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t>救命・安全設備の点検、整備</a:t>
            </a:r>
          </a:p>
        </p:txBody>
      </p:sp>
      <p:grpSp>
        <p:nvGrpSpPr>
          <p:cNvPr id="14" name="グループ化 13">
            <a:extLst>
              <a:ext uri="{FF2B5EF4-FFF2-40B4-BE49-F238E27FC236}">
                <a16:creationId xmlns:a16="http://schemas.microsoft.com/office/drawing/2014/main" id="{1968042E-F293-A03A-D205-E492FBDFC5F2}"/>
              </a:ext>
            </a:extLst>
          </p:cNvPr>
          <p:cNvGrpSpPr/>
          <p:nvPr/>
        </p:nvGrpSpPr>
        <p:grpSpPr>
          <a:xfrm>
            <a:off x="1128000" y="1517029"/>
            <a:ext cx="5540309" cy="1077218"/>
            <a:chOff x="984000" y="5621029"/>
            <a:chExt cx="5540309" cy="1077218"/>
          </a:xfrm>
        </p:grpSpPr>
        <p:grpSp>
          <p:nvGrpSpPr>
            <p:cNvPr id="15" name="グループ化 14">
              <a:extLst>
                <a:ext uri="{FF2B5EF4-FFF2-40B4-BE49-F238E27FC236}">
                  <a16:creationId xmlns:a16="http://schemas.microsoft.com/office/drawing/2014/main" id="{092E5FE3-45FF-3759-A12D-57FC9DFE1E9C}"/>
                </a:ext>
              </a:extLst>
            </p:cNvPr>
            <p:cNvGrpSpPr>
              <a:grpSpLocks noChangeAspect="1"/>
            </p:cNvGrpSpPr>
            <p:nvPr/>
          </p:nvGrpSpPr>
          <p:grpSpPr>
            <a:xfrm>
              <a:off x="984000" y="5661000"/>
              <a:ext cx="360000" cy="360000"/>
              <a:chOff x="1532492" y="4214034"/>
              <a:chExt cx="514350" cy="514350"/>
            </a:xfrm>
          </p:grpSpPr>
          <p:sp>
            <p:nvSpPr>
              <p:cNvPr id="17" name="フリーフォーム: 図形 16">
                <a:extLst>
                  <a:ext uri="{FF2B5EF4-FFF2-40B4-BE49-F238E27FC236}">
                    <a16:creationId xmlns:a16="http://schemas.microsoft.com/office/drawing/2014/main" id="{1DEC009D-3455-EC2B-B5A1-87871ABBB97F}"/>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18" name="フリーフォーム: 図形 17">
                <a:extLst>
                  <a:ext uri="{FF2B5EF4-FFF2-40B4-BE49-F238E27FC236}">
                    <a16:creationId xmlns:a16="http://schemas.microsoft.com/office/drawing/2014/main" id="{349B6DA6-8FC7-F5BF-01EA-5A6B6F98C9C8}"/>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16" name="テキスト ボックス 15">
              <a:extLst>
                <a:ext uri="{FF2B5EF4-FFF2-40B4-BE49-F238E27FC236}">
                  <a16:creationId xmlns:a16="http://schemas.microsoft.com/office/drawing/2014/main" id="{C8904FED-6507-6790-F71C-A39442917A80}"/>
                </a:ext>
              </a:extLst>
            </p:cNvPr>
            <p:cNvSpPr txBox="1"/>
            <p:nvPr/>
          </p:nvSpPr>
          <p:spPr>
            <a:xfrm>
              <a:off x="1362838" y="5621029"/>
              <a:ext cx="5161471" cy="1077218"/>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en-US" altLang="ja-JP"/>
                <a:t>2020</a:t>
              </a:r>
              <a:r>
                <a:rPr lang="ja-JP" altLang="en-US"/>
                <a:t>年</a:t>
              </a:r>
              <a:r>
                <a:rPr lang="en-US" altLang="ja-JP"/>
                <a:t>1</a:t>
              </a:r>
              <a:r>
                <a:rPr lang="ja-JP" altLang="en-US"/>
                <a:t>月</a:t>
              </a:r>
              <a:r>
                <a:rPr lang="en-US" altLang="ja-JP"/>
                <a:t>1</a:t>
              </a:r>
              <a:r>
                <a:rPr lang="ja-JP" altLang="en-US"/>
                <a:t>日より、年次検査、</a:t>
              </a:r>
              <a:r>
                <a:rPr lang="en-US" altLang="ja-JP"/>
                <a:t>5</a:t>
              </a:r>
              <a:r>
                <a:rPr lang="ja-JP" altLang="en-US"/>
                <a:t>年次点検を含む保守、</a:t>
              </a:r>
              <a:endParaRPr lang="en-US" altLang="ja-JP"/>
            </a:p>
            <a:p>
              <a:r>
                <a:rPr lang="ja-JP" altLang="en-US"/>
                <a:t>詳細点検、作動試験、開放及び修理は、</a:t>
              </a:r>
              <a:r>
                <a:rPr lang="en-US" altLang="ja-JP"/>
                <a:t>MSC.402(96)</a:t>
              </a:r>
              <a:r>
                <a:rPr lang="ja-JP" altLang="en-US"/>
                <a:t>に</a:t>
              </a:r>
              <a:endParaRPr lang="en-US" altLang="ja-JP"/>
            </a:p>
            <a:p>
              <a:r>
                <a:rPr lang="ja-JP" altLang="en-US"/>
                <a:t>従って、船舶の旗国主管庁により認可された整備事業所により実施が必要</a:t>
              </a:r>
              <a:endParaRPr lang="en-US" altLang="ja-JP"/>
            </a:p>
          </p:txBody>
        </p:sp>
      </p:grpSp>
      <p:grpSp>
        <p:nvGrpSpPr>
          <p:cNvPr id="19" name="グループ化 18">
            <a:extLst>
              <a:ext uri="{FF2B5EF4-FFF2-40B4-BE49-F238E27FC236}">
                <a16:creationId xmlns:a16="http://schemas.microsoft.com/office/drawing/2014/main" id="{17F794C8-5E7E-396F-F0E7-DDAF4DCC3D7F}"/>
              </a:ext>
            </a:extLst>
          </p:cNvPr>
          <p:cNvGrpSpPr/>
          <p:nvPr/>
        </p:nvGrpSpPr>
        <p:grpSpPr>
          <a:xfrm>
            <a:off x="1128000" y="2637000"/>
            <a:ext cx="8232105" cy="360000"/>
            <a:chOff x="984000" y="5661000"/>
            <a:chExt cx="8232105" cy="360000"/>
          </a:xfrm>
        </p:grpSpPr>
        <p:grpSp>
          <p:nvGrpSpPr>
            <p:cNvPr id="20" name="グループ化 19">
              <a:extLst>
                <a:ext uri="{FF2B5EF4-FFF2-40B4-BE49-F238E27FC236}">
                  <a16:creationId xmlns:a16="http://schemas.microsoft.com/office/drawing/2014/main" id="{F80C70F1-16A2-F6C9-2FB5-052EF7EF5FA2}"/>
                </a:ext>
              </a:extLst>
            </p:cNvPr>
            <p:cNvGrpSpPr>
              <a:grpSpLocks noChangeAspect="1"/>
            </p:cNvGrpSpPr>
            <p:nvPr/>
          </p:nvGrpSpPr>
          <p:grpSpPr>
            <a:xfrm>
              <a:off x="984000" y="5661000"/>
              <a:ext cx="360000" cy="360000"/>
              <a:chOff x="1532492" y="4214034"/>
              <a:chExt cx="514350" cy="514350"/>
            </a:xfrm>
          </p:grpSpPr>
          <p:sp>
            <p:nvSpPr>
              <p:cNvPr id="22" name="フリーフォーム: 図形 21">
                <a:extLst>
                  <a:ext uri="{FF2B5EF4-FFF2-40B4-BE49-F238E27FC236}">
                    <a16:creationId xmlns:a16="http://schemas.microsoft.com/office/drawing/2014/main" id="{FCBDE4A8-2673-4644-AE7A-8B3463168F7A}"/>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23" name="フリーフォーム: 図形 22">
                <a:extLst>
                  <a:ext uri="{FF2B5EF4-FFF2-40B4-BE49-F238E27FC236}">
                    <a16:creationId xmlns:a16="http://schemas.microsoft.com/office/drawing/2014/main" id="{80FAE0CC-3D98-02FD-7B8D-8A23020432F7}"/>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21" name="テキスト ボックス 20">
              <a:extLst>
                <a:ext uri="{FF2B5EF4-FFF2-40B4-BE49-F238E27FC236}">
                  <a16:creationId xmlns:a16="http://schemas.microsoft.com/office/drawing/2014/main" id="{299C3D6A-BAC5-DB30-A90B-0B6A8C2105AA}"/>
                </a:ext>
              </a:extLst>
            </p:cNvPr>
            <p:cNvSpPr txBox="1"/>
            <p:nvPr/>
          </p:nvSpPr>
          <p:spPr>
            <a:xfrm>
              <a:off x="1344000" y="5671723"/>
              <a:ext cx="7872105" cy="377796"/>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当社は、各メーカーから承認を受けた技師が業務を担う</a:t>
              </a:r>
              <a:endParaRPr lang="en-US" altLang="ja-JP"/>
            </a:p>
          </p:txBody>
        </p:sp>
      </p:grpSp>
      <p:grpSp>
        <p:nvGrpSpPr>
          <p:cNvPr id="29" name="グループ化 28">
            <a:extLst>
              <a:ext uri="{FF2B5EF4-FFF2-40B4-BE49-F238E27FC236}">
                <a16:creationId xmlns:a16="http://schemas.microsoft.com/office/drawing/2014/main" id="{6D3D5749-2829-EE44-A9E5-B5DA2C3692D1}"/>
              </a:ext>
            </a:extLst>
          </p:cNvPr>
          <p:cNvGrpSpPr/>
          <p:nvPr/>
        </p:nvGrpSpPr>
        <p:grpSpPr>
          <a:xfrm>
            <a:off x="6744000" y="1557000"/>
            <a:ext cx="2645276" cy="1304959"/>
            <a:chOff x="6960000" y="1557000"/>
            <a:chExt cx="2645276" cy="1304959"/>
          </a:xfrm>
        </p:grpSpPr>
        <p:sp>
          <p:nvSpPr>
            <p:cNvPr id="26" name="テキスト ボックス 25">
              <a:extLst>
                <a:ext uri="{FF2B5EF4-FFF2-40B4-BE49-F238E27FC236}">
                  <a16:creationId xmlns:a16="http://schemas.microsoft.com/office/drawing/2014/main" id="{E86BF12C-CD77-54D1-9BAB-58284661D0A1}"/>
                </a:ext>
              </a:extLst>
            </p:cNvPr>
            <p:cNvSpPr txBox="1"/>
            <p:nvPr/>
          </p:nvSpPr>
          <p:spPr>
            <a:xfrm>
              <a:off x="6960000" y="1557000"/>
              <a:ext cx="1548822" cy="321883"/>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a:t>所有ライセンスなど</a:t>
              </a:r>
            </a:p>
          </p:txBody>
        </p:sp>
        <p:sp>
          <p:nvSpPr>
            <p:cNvPr id="28" name="テキスト ボックス 27">
              <a:extLst>
                <a:ext uri="{FF2B5EF4-FFF2-40B4-BE49-F238E27FC236}">
                  <a16:creationId xmlns:a16="http://schemas.microsoft.com/office/drawing/2014/main" id="{BC2B409E-032F-9B37-83B8-0DC75B712DBE}"/>
                </a:ext>
              </a:extLst>
            </p:cNvPr>
            <p:cNvSpPr txBox="1"/>
            <p:nvPr/>
          </p:nvSpPr>
          <p:spPr>
            <a:xfrm>
              <a:off x="6960000" y="1908108"/>
              <a:ext cx="2645276" cy="953851"/>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200">
                  <a:solidFill>
                    <a:schemeClr val="tx1"/>
                  </a:solidFill>
                  <a:latin typeface="Meiryo UI" panose="020B0604030504040204" pitchFamily="50" charset="-128"/>
                  <a:ea typeface="Meiryo UI" panose="020B0604030504040204" pitchFamily="50" charset="-128"/>
                </a:defRPr>
              </a:lvl1pPr>
            </a:lstStyle>
            <a:p>
              <a:r>
                <a:rPr lang="en-US" altLang="ja-JP"/>
                <a:t>ISO9001</a:t>
              </a:r>
            </a:p>
            <a:p>
              <a:r>
                <a:rPr lang="ja-JP" altLang="en-US"/>
                <a:t>旗国（パナマ、バハマ、リベリア）認可</a:t>
              </a:r>
              <a:endParaRPr lang="en-US" altLang="ja-JP"/>
            </a:p>
            <a:p>
              <a:r>
                <a:rPr lang="en-US" altLang="ja-JP" err="1"/>
                <a:t>ClassNK</a:t>
              </a:r>
              <a:r>
                <a:rPr lang="ja-JP" altLang="en-US"/>
                <a:t>事業者承認</a:t>
              </a:r>
              <a:endParaRPr lang="en-US" altLang="ja-JP"/>
            </a:p>
            <a:p>
              <a:r>
                <a:rPr lang="ja-JP" altLang="en-US"/>
                <a:t>メーカー各社のライセンス</a:t>
              </a:r>
            </a:p>
          </p:txBody>
        </p:sp>
      </p:grpSp>
    </p:spTree>
    <p:extLst>
      <p:ext uri="{BB962C8B-B14F-4D97-AF65-F5344CB8AC3E}">
        <p14:creationId xmlns:p14="http://schemas.microsoft.com/office/powerpoint/2010/main" val="3296484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56CE2-3B50-DC64-39EE-5CE8576BE9EA}"/>
            </a:ext>
          </a:extLst>
        </p:cNvPr>
        <p:cNvGrpSpPr/>
        <p:nvPr/>
      </p:nvGrpSpPr>
      <p:grpSpPr>
        <a:xfrm>
          <a:off x="0" y="0"/>
          <a:ext cx="0" cy="0"/>
          <a:chOff x="0" y="0"/>
          <a:chExt cx="0" cy="0"/>
        </a:xfrm>
      </p:grpSpPr>
      <p:sp>
        <p:nvSpPr>
          <p:cNvPr id="61" name="正方形/長方形 60">
            <a:extLst>
              <a:ext uri="{FF2B5EF4-FFF2-40B4-BE49-F238E27FC236}">
                <a16:creationId xmlns:a16="http://schemas.microsoft.com/office/drawing/2014/main" id="{1A0398E5-04E7-4C2C-B0F8-CCAD79EE3EAC}"/>
              </a:ext>
            </a:extLst>
          </p:cNvPr>
          <p:cNvSpPr/>
          <p:nvPr/>
        </p:nvSpPr>
        <p:spPr>
          <a:xfrm>
            <a:off x="977899" y="1917000"/>
            <a:ext cx="5612595" cy="4176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9" name="図 58">
            <a:extLst>
              <a:ext uri="{FF2B5EF4-FFF2-40B4-BE49-F238E27FC236}">
                <a16:creationId xmlns:a16="http://schemas.microsoft.com/office/drawing/2014/main" id="{7ECD870D-BD53-6EDA-C3F7-CB20AB792244}"/>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l="5549" r="9467" b="78"/>
          <a:stretch/>
        </p:blipFill>
        <p:spPr bwMode="auto">
          <a:xfrm>
            <a:off x="6888000" y="3758779"/>
            <a:ext cx="4320000" cy="2160000"/>
          </a:xfrm>
          <a:custGeom>
            <a:avLst/>
            <a:gdLst>
              <a:gd name="connsiteX0" fmla="*/ 0 w 4320000"/>
              <a:gd name="connsiteY0" fmla="*/ 0 h 2160000"/>
              <a:gd name="connsiteX1" fmla="*/ 4320000 w 4320000"/>
              <a:gd name="connsiteY1" fmla="*/ 0 h 2160000"/>
              <a:gd name="connsiteX2" fmla="*/ 4320000 w 4320000"/>
              <a:gd name="connsiteY2" fmla="*/ 2160000 h 2160000"/>
              <a:gd name="connsiteX3" fmla="*/ 0 w 4320000"/>
              <a:gd name="connsiteY3" fmla="*/ 2160000 h 2160000"/>
            </a:gdLst>
            <a:ahLst/>
            <a:cxnLst>
              <a:cxn ang="0">
                <a:pos x="connsiteX0" y="connsiteY0"/>
              </a:cxn>
              <a:cxn ang="0">
                <a:pos x="connsiteX1" y="connsiteY1"/>
              </a:cxn>
              <a:cxn ang="0">
                <a:pos x="connsiteX2" y="connsiteY2"/>
              </a:cxn>
              <a:cxn ang="0">
                <a:pos x="connsiteX3" y="connsiteY3"/>
              </a:cxn>
            </a:cxnLst>
            <a:rect l="l" t="t" r="r" b="b"/>
            <a:pathLst>
              <a:path w="4320000" h="2160000">
                <a:moveTo>
                  <a:pt x="0" y="0"/>
                </a:moveTo>
                <a:lnTo>
                  <a:pt x="4320000" y="0"/>
                </a:lnTo>
                <a:lnTo>
                  <a:pt x="4320000" y="2160000"/>
                </a:lnTo>
                <a:lnTo>
                  <a:pt x="0" y="2160000"/>
                </a:lnTo>
                <a:close/>
              </a:path>
            </a:pathLst>
          </a:custGeom>
          <a:noFill/>
          <a:extLst>
            <a:ext uri="{909E8E84-426E-40DD-AFC4-6F175D3DCCD1}">
              <a14:hiddenFill xmlns:a14="http://schemas.microsoft.com/office/drawing/2010/main">
                <a:solidFill>
                  <a:srgbClr val="FFFFFF"/>
                </a:solidFill>
              </a14:hiddenFill>
            </a:ext>
          </a:extLst>
        </p:spPr>
      </p:pic>
      <p:pic>
        <p:nvPicPr>
          <p:cNvPr id="60" name="図 59">
            <a:extLst>
              <a:ext uri="{FF2B5EF4-FFF2-40B4-BE49-F238E27FC236}">
                <a16:creationId xmlns:a16="http://schemas.microsoft.com/office/drawing/2014/main" id="{540B990C-A5E6-2F45-E36E-8BE50BB9ECB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2000"/>
                    </a14:imgEffect>
                  </a14:imgLayer>
                </a14:imgProps>
              </a:ext>
            </a:extLst>
          </a:blip>
          <a:srcRect l="-31" t="25" r="31" b="-252"/>
          <a:stretch/>
        </p:blipFill>
        <p:spPr>
          <a:xfrm>
            <a:off x="6888000" y="1125538"/>
            <a:ext cx="4320000" cy="2159462"/>
          </a:xfrm>
          <a:custGeom>
            <a:avLst/>
            <a:gdLst>
              <a:gd name="connsiteX0" fmla="*/ 0 w 4320000"/>
              <a:gd name="connsiteY0" fmla="*/ 0 h 2159462"/>
              <a:gd name="connsiteX1" fmla="*/ 4320000 w 4320000"/>
              <a:gd name="connsiteY1" fmla="*/ 0 h 2159462"/>
              <a:gd name="connsiteX2" fmla="*/ 4320000 w 4320000"/>
              <a:gd name="connsiteY2" fmla="*/ 2159462 h 2159462"/>
              <a:gd name="connsiteX3" fmla="*/ 0 w 4320000"/>
              <a:gd name="connsiteY3" fmla="*/ 2159462 h 2159462"/>
            </a:gdLst>
            <a:ahLst/>
            <a:cxnLst>
              <a:cxn ang="0">
                <a:pos x="connsiteX0" y="connsiteY0"/>
              </a:cxn>
              <a:cxn ang="0">
                <a:pos x="connsiteX1" y="connsiteY1"/>
              </a:cxn>
              <a:cxn ang="0">
                <a:pos x="connsiteX2" y="connsiteY2"/>
              </a:cxn>
              <a:cxn ang="0">
                <a:pos x="connsiteX3" y="connsiteY3"/>
              </a:cxn>
            </a:cxnLst>
            <a:rect l="l" t="t" r="r" b="b"/>
            <a:pathLst>
              <a:path w="4320000" h="2159462">
                <a:moveTo>
                  <a:pt x="0" y="0"/>
                </a:moveTo>
                <a:lnTo>
                  <a:pt x="4320000" y="0"/>
                </a:lnTo>
                <a:lnTo>
                  <a:pt x="4320000" y="2159462"/>
                </a:lnTo>
                <a:lnTo>
                  <a:pt x="0" y="2159462"/>
                </a:lnTo>
                <a:close/>
              </a:path>
            </a:pathLst>
          </a:custGeom>
        </p:spPr>
      </p:pic>
      <p:sp>
        <p:nvSpPr>
          <p:cNvPr id="5" name="タイトル 2">
            <a:extLst>
              <a:ext uri="{FF2B5EF4-FFF2-40B4-BE49-F238E27FC236}">
                <a16:creationId xmlns:a16="http://schemas.microsoft.com/office/drawing/2014/main" id="{0DEAE1E6-2D56-0D1B-1A20-67F103553705}"/>
              </a:ext>
            </a:extLst>
          </p:cNvPr>
          <p:cNvSpPr>
            <a:spLocks noGrp="1"/>
          </p:cNvSpPr>
          <p:nvPr>
            <p:ph type="title"/>
          </p:nvPr>
        </p:nvSpPr>
        <p:spPr>
          <a:xfrm>
            <a:off x="1488000" y="274638"/>
            <a:ext cx="9726100" cy="323850"/>
          </a:xfrm>
        </p:spPr>
        <p:txBody>
          <a:bodyPr/>
          <a:lstStyle/>
          <a:p>
            <a:r>
              <a:rPr lang="zh-TW" altLang="en-US" dirty="0">
                <a:solidFill>
                  <a:srgbClr val="005396"/>
                </a:solidFill>
              </a:rPr>
              <a:t>新造船建造監理事業</a:t>
            </a:r>
            <a:r>
              <a:rPr lang="ja-JP" altLang="en-US" dirty="0">
                <a:solidFill>
                  <a:srgbClr val="005396"/>
                </a:solidFill>
              </a:rPr>
              <a:t>（１</a:t>
            </a:r>
            <a:r>
              <a:rPr lang="en-US" altLang="ja-JP" dirty="0">
                <a:solidFill>
                  <a:srgbClr val="005396"/>
                </a:solidFill>
              </a:rPr>
              <a:t>/</a:t>
            </a:r>
            <a:r>
              <a:rPr lang="ja-JP" altLang="en-US" dirty="0">
                <a:solidFill>
                  <a:srgbClr val="005396"/>
                </a:solidFill>
              </a:rPr>
              <a:t>２）</a:t>
            </a:r>
          </a:p>
        </p:txBody>
      </p:sp>
      <p:sp>
        <p:nvSpPr>
          <p:cNvPr id="4" name="テキスト ボックス 3">
            <a:extLst>
              <a:ext uri="{FF2B5EF4-FFF2-40B4-BE49-F238E27FC236}">
                <a16:creationId xmlns:a16="http://schemas.microsoft.com/office/drawing/2014/main" id="{EBE79462-66B8-E570-D14A-2D8286EEBEF2}"/>
              </a:ext>
            </a:extLst>
          </p:cNvPr>
          <p:cNvSpPr txBox="1"/>
          <p:nvPr/>
        </p:nvSpPr>
        <p:spPr>
          <a:xfrm>
            <a:off x="7595901" y="3285000"/>
            <a:ext cx="2904199" cy="246221"/>
          </a:xfrm>
          <a:prstGeom prst="rect">
            <a:avLst/>
          </a:prstGeom>
          <a:noFill/>
        </p:spPr>
        <p:txBody>
          <a:bodyPr wrap="square" rtlCol="0">
            <a:spAutoFit/>
          </a:bodyPr>
          <a:lstStyle/>
          <a:p>
            <a:pPr algn="ctr"/>
            <a:r>
              <a:rPr kumimoji="1" lang="ja-JP" altLang="en-US" sz="1000">
                <a:solidFill>
                  <a:schemeClr val="tx1"/>
                </a:solidFill>
                <a:latin typeface="+mn-lt"/>
                <a:ea typeface="+mn-ea"/>
              </a:rPr>
              <a:t>世界初ウィンドチャレンジャー搭載の石炭船「松風丸」</a:t>
            </a:r>
          </a:p>
        </p:txBody>
      </p:sp>
      <p:sp>
        <p:nvSpPr>
          <p:cNvPr id="6" name="テキスト ボックス 5">
            <a:extLst>
              <a:ext uri="{FF2B5EF4-FFF2-40B4-BE49-F238E27FC236}">
                <a16:creationId xmlns:a16="http://schemas.microsoft.com/office/drawing/2014/main" id="{E6739DC5-A580-AEB3-85C2-96FF0947A7E7}"/>
              </a:ext>
            </a:extLst>
          </p:cNvPr>
          <p:cNvSpPr txBox="1"/>
          <p:nvPr/>
        </p:nvSpPr>
        <p:spPr>
          <a:xfrm>
            <a:off x="7616752" y="5918779"/>
            <a:ext cx="2818081" cy="246221"/>
          </a:xfrm>
          <a:prstGeom prst="rect">
            <a:avLst/>
          </a:prstGeom>
          <a:noFill/>
        </p:spPr>
        <p:txBody>
          <a:bodyPr wrap="square" rtlCol="0">
            <a:spAutoFit/>
          </a:bodyPr>
          <a:lstStyle/>
          <a:p>
            <a:pPr algn="ctr"/>
            <a:r>
              <a:rPr kumimoji="1" lang="en-US" altLang="ja-JP" sz="1000">
                <a:solidFill>
                  <a:schemeClr val="tx1"/>
                </a:solidFill>
                <a:latin typeface="+mn-ea"/>
                <a:ea typeface="+mn-ea"/>
              </a:rPr>
              <a:t>LNG</a:t>
            </a:r>
            <a:r>
              <a:rPr kumimoji="1" lang="ja-JP" altLang="en-US" sz="1000">
                <a:solidFill>
                  <a:schemeClr val="tx1"/>
                </a:solidFill>
                <a:latin typeface="+mn-ea"/>
                <a:ea typeface="+mn-ea"/>
              </a:rPr>
              <a:t>を主燃料とする自動車船「</a:t>
            </a:r>
            <a:r>
              <a:rPr kumimoji="1" lang="en-US" altLang="ja-JP" sz="1000">
                <a:solidFill>
                  <a:schemeClr val="tx1"/>
                </a:solidFill>
                <a:latin typeface="+mn-ea"/>
                <a:ea typeface="+mn-ea"/>
              </a:rPr>
              <a:t>CERULEAN</a:t>
            </a:r>
            <a:r>
              <a:rPr kumimoji="1" lang="ja-JP" altLang="en-US" sz="1000">
                <a:solidFill>
                  <a:schemeClr val="tx1"/>
                </a:solidFill>
                <a:latin typeface="+mn-ea"/>
                <a:ea typeface="+mn-ea"/>
              </a:rPr>
              <a:t> </a:t>
            </a:r>
            <a:r>
              <a:rPr kumimoji="1" lang="en-US" altLang="ja-JP" sz="1000">
                <a:solidFill>
                  <a:schemeClr val="tx1"/>
                </a:solidFill>
                <a:latin typeface="+mn-ea"/>
                <a:ea typeface="+mn-ea"/>
              </a:rPr>
              <a:t>ACE</a:t>
            </a:r>
            <a:r>
              <a:rPr kumimoji="1" lang="ja-JP" altLang="en-US" sz="1000">
                <a:solidFill>
                  <a:schemeClr val="tx1"/>
                </a:solidFill>
                <a:latin typeface="+mn-ea"/>
                <a:ea typeface="+mn-ea"/>
              </a:rPr>
              <a:t>」</a:t>
            </a:r>
          </a:p>
        </p:txBody>
      </p:sp>
      <p:sp>
        <p:nvSpPr>
          <p:cNvPr id="9" name="正方形/長方形 8">
            <a:extLst>
              <a:ext uri="{FF2B5EF4-FFF2-40B4-BE49-F238E27FC236}">
                <a16:creationId xmlns:a16="http://schemas.microsoft.com/office/drawing/2014/main" id="{C83488A5-D433-2F21-B8FB-23C17E17C2FC}"/>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7</a:t>
            </a:r>
            <a:endParaRPr kumimoji="1" lang="ja-JP" altLang="en-US"/>
          </a:p>
        </p:txBody>
      </p:sp>
      <p:grpSp>
        <p:nvGrpSpPr>
          <p:cNvPr id="19" name="グループ化 18">
            <a:extLst>
              <a:ext uri="{FF2B5EF4-FFF2-40B4-BE49-F238E27FC236}">
                <a16:creationId xmlns:a16="http://schemas.microsoft.com/office/drawing/2014/main" id="{B47A8695-3327-DA64-D0B0-3CF8F984FA25}"/>
              </a:ext>
            </a:extLst>
          </p:cNvPr>
          <p:cNvGrpSpPr/>
          <p:nvPr/>
        </p:nvGrpSpPr>
        <p:grpSpPr>
          <a:xfrm>
            <a:off x="1128000" y="5667370"/>
            <a:ext cx="3365951" cy="360000"/>
            <a:chOff x="984000" y="5661000"/>
            <a:chExt cx="3365951" cy="360000"/>
          </a:xfrm>
        </p:grpSpPr>
        <p:grpSp>
          <p:nvGrpSpPr>
            <p:cNvPr id="16" name="グループ化 15">
              <a:extLst>
                <a:ext uri="{FF2B5EF4-FFF2-40B4-BE49-F238E27FC236}">
                  <a16:creationId xmlns:a16="http://schemas.microsoft.com/office/drawing/2014/main" id="{D49F8AEA-54D6-CB33-A9C1-8F0DC239A083}"/>
                </a:ext>
              </a:extLst>
            </p:cNvPr>
            <p:cNvGrpSpPr>
              <a:grpSpLocks noChangeAspect="1"/>
            </p:cNvGrpSpPr>
            <p:nvPr/>
          </p:nvGrpSpPr>
          <p:grpSpPr>
            <a:xfrm>
              <a:off x="984000" y="5661000"/>
              <a:ext cx="360000" cy="360000"/>
              <a:chOff x="1532492" y="4214034"/>
              <a:chExt cx="514350" cy="514350"/>
            </a:xfrm>
          </p:grpSpPr>
          <p:sp>
            <p:nvSpPr>
              <p:cNvPr id="14" name="フリーフォーム: 図形 13">
                <a:extLst>
                  <a:ext uri="{FF2B5EF4-FFF2-40B4-BE49-F238E27FC236}">
                    <a16:creationId xmlns:a16="http://schemas.microsoft.com/office/drawing/2014/main" id="{EC9B2146-BFDB-AA7D-DF8F-0232842E5D85}"/>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15" name="フリーフォーム: 図形 14">
                <a:extLst>
                  <a:ext uri="{FF2B5EF4-FFF2-40B4-BE49-F238E27FC236}">
                    <a16:creationId xmlns:a16="http://schemas.microsoft.com/office/drawing/2014/main" id="{A33579CB-BC74-1C63-9392-79AAB9D6D8D2}"/>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18" name="テキスト ボックス 17">
              <a:extLst>
                <a:ext uri="{FF2B5EF4-FFF2-40B4-BE49-F238E27FC236}">
                  <a16:creationId xmlns:a16="http://schemas.microsoft.com/office/drawing/2014/main" id="{2B91750A-5641-EEF3-E94A-F54885C767A7}"/>
                </a:ext>
              </a:extLst>
            </p:cNvPr>
            <p:cNvSpPr txBox="1"/>
            <p:nvPr/>
          </p:nvSpPr>
          <p:spPr>
            <a:xfrm>
              <a:off x="1344000" y="5671723"/>
              <a:ext cx="3005951" cy="338554"/>
            </a:xfrm>
            <a:prstGeom prst="rect">
              <a:avLst/>
            </a:prstGeom>
            <a:noFill/>
          </p:spPr>
          <p:txBody>
            <a:bodyPr wrap="non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密なコミュニケーションと柔軟な対応</a:t>
              </a:r>
            </a:p>
          </p:txBody>
        </p:sp>
      </p:grpSp>
      <p:grpSp>
        <p:nvGrpSpPr>
          <p:cNvPr id="20" name="グループ化 19">
            <a:extLst>
              <a:ext uri="{FF2B5EF4-FFF2-40B4-BE49-F238E27FC236}">
                <a16:creationId xmlns:a16="http://schemas.microsoft.com/office/drawing/2014/main" id="{ED077480-51E2-8A4E-6A8E-382506213F6C}"/>
              </a:ext>
            </a:extLst>
          </p:cNvPr>
          <p:cNvGrpSpPr/>
          <p:nvPr/>
        </p:nvGrpSpPr>
        <p:grpSpPr>
          <a:xfrm>
            <a:off x="1128000" y="5092224"/>
            <a:ext cx="3248932" cy="360000"/>
            <a:chOff x="984000" y="5661000"/>
            <a:chExt cx="3248932" cy="360000"/>
          </a:xfrm>
        </p:grpSpPr>
        <p:grpSp>
          <p:nvGrpSpPr>
            <p:cNvPr id="21" name="グループ化 20">
              <a:extLst>
                <a:ext uri="{FF2B5EF4-FFF2-40B4-BE49-F238E27FC236}">
                  <a16:creationId xmlns:a16="http://schemas.microsoft.com/office/drawing/2014/main" id="{0A4CBFB5-2E04-3FBE-39E1-8E6A1C2AE3AF}"/>
                </a:ext>
              </a:extLst>
            </p:cNvPr>
            <p:cNvGrpSpPr>
              <a:grpSpLocks noChangeAspect="1"/>
            </p:cNvGrpSpPr>
            <p:nvPr/>
          </p:nvGrpSpPr>
          <p:grpSpPr>
            <a:xfrm>
              <a:off x="984000" y="5661000"/>
              <a:ext cx="360000" cy="360000"/>
              <a:chOff x="1532492" y="4214034"/>
              <a:chExt cx="514350" cy="514350"/>
            </a:xfrm>
          </p:grpSpPr>
          <p:sp>
            <p:nvSpPr>
              <p:cNvPr id="23" name="フリーフォーム: 図形 22">
                <a:extLst>
                  <a:ext uri="{FF2B5EF4-FFF2-40B4-BE49-F238E27FC236}">
                    <a16:creationId xmlns:a16="http://schemas.microsoft.com/office/drawing/2014/main" id="{359E4E16-3DC2-2C25-AC5F-E765366C057E}"/>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24" name="フリーフォーム: 図形 23">
                <a:extLst>
                  <a:ext uri="{FF2B5EF4-FFF2-40B4-BE49-F238E27FC236}">
                    <a16:creationId xmlns:a16="http://schemas.microsoft.com/office/drawing/2014/main" id="{3348A48E-5603-3F00-0E85-9A6E751E234F}"/>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22" name="テキスト ボックス 21">
              <a:extLst>
                <a:ext uri="{FF2B5EF4-FFF2-40B4-BE49-F238E27FC236}">
                  <a16:creationId xmlns:a16="http://schemas.microsoft.com/office/drawing/2014/main" id="{6D1FA215-1C1B-43C7-1E73-289DB2B09066}"/>
                </a:ext>
              </a:extLst>
            </p:cNvPr>
            <p:cNvSpPr txBox="1"/>
            <p:nvPr/>
          </p:nvSpPr>
          <p:spPr>
            <a:xfrm>
              <a:off x="1344000" y="5671723"/>
              <a:ext cx="2888932" cy="338554"/>
            </a:xfrm>
            <a:prstGeom prst="rect">
              <a:avLst/>
            </a:prstGeom>
            <a:noFill/>
          </p:spPr>
          <p:txBody>
            <a:bodyPr wrap="non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エンジニアリングベースでのサポート</a:t>
              </a:r>
              <a:endParaRPr lang="en-US" altLang="ja-JP"/>
            </a:p>
          </p:txBody>
        </p:sp>
      </p:grpSp>
      <p:grpSp>
        <p:nvGrpSpPr>
          <p:cNvPr id="25" name="グループ化 24">
            <a:extLst>
              <a:ext uri="{FF2B5EF4-FFF2-40B4-BE49-F238E27FC236}">
                <a16:creationId xmlns:a16="http://schemas.microsoft.com/office/drawing/2014/main" id="{BD82BBF6-9E07-CFDB-DAEF-65CFA547A502}"/>
              </a:ext>
            </a:extLst>
          </p:cNvPr>
          <p:cNvGrpSpPr/>
          <p:nvPr/>
        </p:nvGrpSpPr>
        <p:grpSpPr>
          <a:xfrm>
            <a:off x="1128000" y="4432612"/>
            <a:ext cx="5400000" cy="584775"/>
            <a:chOff x="984000" y="5600046"/>
            <a:chExt cx="5400000" cy="584775"/>
          </a:xfrm>
        </p:grpSpPr>
        <p:grpSp>
          <p:nvGrpSpPr>
            <p:cNvPr id="26" name="グループ化 25">
              <a:extLst>
                <a:ext uri="{FF2B5EF4-FFF2-40B4-BE49-F238E27FC236}">
                  <a16:creationId xmlns:a16="http://schemas.microsoft.com/office/drawing/2014/main" id="{8D613CDD-9A9E-20AB-1BDF-2238AD847872}"/>
                </a:ext>
              </a:extLst>
            </p:cNvPr>
            <p:cNvGrpSpPr>
              <a:grpSpLocks noChangeAspect="1"/>
            </p:cNvGrpSpPr>
            <p:nvPr/>
          </p:nvGrpSpPr>
          <p:grpSpPr>
            <a:xfrm>
              <a:off x="984000" y="5661000"/>
              <a:ext cx="360000" cy="360000"/>
              <a:chOff x="1532492" y="4214034"/>
              <a:chExt cx="514350" cy="514350"/>
            </a:xfrm>
          </p:grpSpPr>
          <p:sp>
            <p:nvSpPr>
              <p:cNvPr id="28" name="フリーフォーム: 図形 27">
                <a:extLst>
                  <a:ext uri="{FF2B5EF4-FFF2-40B4-BE49-F238E27FC236}">
                    <a16:creationId xmlns:a16="http://schemas.microsoft.com/office/drawing/2014/main" id="{39C00FB7-52B4-6EA8-952C-E397FF8DBA74}"/>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29" name="フリーフォーム: 図形 28">
                <a:extLst>
                  <a:ext uri="{FF2B5EF4-FFF2-40B4-BE49-F238E27FC236}">
                    <a16:creationId xmlns:a16="http://schemas.microsoft.com/office/drawing/2014/main" id="{54D2A9EE-D2C5-545C-1681-069C53A98ABF}"/>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27" name="テキスト ボックス 26">
              <a:extLst>
                <a:ext uri="{FF2B5EF4-FFF2-40B4-BE49-F238E27FC236}">
                  <a16:creationId xmlns:a16="http://schemas.microsoft.com/office/drawing/2014/main" id="{D9D9014E-84F1-03F8-6A85-EA9602EFFECE}"/>
                </a:ext>
              </a:extLst>
            </p:cNvPr>
            <p:cNvSpPr txBox="1"/>
            <p:nvPr/>
          </p:nvSpPr>
          <p:spPr>
            <a:xfrm>
              <a:off x="1344000" y="5600046"/>
              <a:ext cx="5040000" cy="584775"/>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造船所とのパートナーシップを重視し、</a:t>
              </a:r>
              <a:endParaRPr lang="en-US" altLang="ja-JP"/>
            </a:p>
            <a:p>
              <a:r>
                <a:rPr lang="ja-JP" altLang="en-US"/>
                <a:t>技術力を最大限に引き出す</a:t>
              </a:r>
              <a:endParaRPr lang="en-US" altLang="ja-JP"/>
            </a:p>
          </p:txBody>
        </p:sp>
      </p:grpSp>
      <p:grpSp>
        <p:nvGrpSpPr>
          <p:cNvPr id="30" name="グループ化 29">
            <a:extLst>
              <a:ext uri="{FF2B5EF4-FFF2-40B4-BE49-F238E27FC236}">
                <a16:creationId xmlns:a16="http://schemas.microsoft.com/office/drawing/2014/main" id="{A867DADF-9384-F577-5356-AD791096B506}"/>
              </a:ext>
            </a:extLst>
          </p:cNvPr>
          <p:cNvGrpSpPr/>
          <p:nvPr/>
        </p:nvGrpSpPr>
        <p:grpSpPr>
          <a:xfrm>
            <a:off x="1128000" y="3894908"/>
            <a:ext cx="5624583" cy="360000"/>
            <a:chOff x="984000" y="5661000"/>
            <a:chExt cx="5624583" cy="360000"/>
          </a:xfrm>
        </p:grpSpPr>
        <p:grpSp>
          <p:nvGrpSpPr>
            <p:cNvPr id="31" name="グループ化 30">
              <a:extLst>
                <a:ext uri="{FF2B5EF4-FFF2-40B4-BE49-F238E27FC236}">
                  <a16:creationId xmlns:a16="http://schemas.microsoft.com/office/drawing/2014/main" id="{03386288-9C35-759D-247A-B6564DC42F46}"/>
                </a:ext>
              </a:extLst>
            </p:cNvPr>
            <p:cNvGrpSpPr>
              <a:grpSpLocks noChangeAspect="1"/>
            </p:cNvGrpSpPr>
            <p:nvPr/>
          </p:nvGrpSpPr>
          <p:grpSpPr>
            <a:xfrm>
              <a:off x="984000" y="5661000"/>
              <a:ext cx="360000" cy="360000"/>
              <a:chOff x="1532492" y="4214034"/>
              <a:chExt cx="514350" cy="514350"/>
            </a:xfrm>
          </p:grpSpPr>
          <p:sp>
            <p:nvSpPr>
              <p:cNvPr id="33" name="フリーフォーム: 図形 32">
                <a:extLst>
                  <a:ext uri="{FF2B5EF4-FFF2-40B4-BE49-F238E27FC236}">
                    <a16:creationId xmlns:a16="http://schemas.microsoft.com/office/drawing/2014/main" id="{B0F74C01-4CA9-0513-18FB-F8175AD1050A}"/>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34" name="フリーフォーム: 図形 33">
                <a:extLst>
                  <a:ext uri="{FF2B5EF4-FFF2-40B4-BE49-F238E27FC236}">
                    <a16:creationId xmlns:a16="http://schemas.microsoft.com/office/drawing/2014/main" id="{769446CB-B125-74AC-01F6-31492F0E0A26}"/>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32" name="テキスト ボックス 31">
              <a:extLst>
                <a:ext uri="{FF2B5EF4-FFF2-40B4-BE49-F238E27FC236}">
                  <a16:creationId xmlns:a16="http://schemas.microsoft.com/office/drawing/2014/main" id="{74A43B93-6831-A237-98A8-9484738B3A95}"/>
                </a:ext>
              </a:extLst>
            </p:cNvPr>
            <p:cNvSpPr txBox="1"/>
            <p:nvPr/>
          </p:nvSpPr>
          <p:spPr>
            <a:xfrm>
              <a:off x="1344000" y="5671723"/>
              <a:ext cx="5264583" cy="338554"/>
            </a:xfrm>
            <a:prstGeom prst="rect">
              <a:avLst/>
            </a:prstGeom>
            <a:noFill/>
          </p:spPr>
          <p:txBody>
            <a:bodyPr wrap="non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高度化する船舶建造要件への対応（技術革新・環境規制）</a:t>
              </a:r>
              <a:endParaRPr lang="en-US" altLang="ja-JP"/>
            </a:p>
          </p:txBody>
        </p:sp>
      </p:grpSp>
      <p:grpSp>
        <p:nvGrpSpPr>
          <p:cNvPr id="35" name="グループ化 34">
            <a:extLst>
              <a:ext uri="{FF2B5EF4-FFF2-40B4-BE49-F238E27FC236}">
                <a16:creationId xmlns:a16="http://schemas.microsoft.com/office/drawing/2014/main" id="{3DCADD02-08E3-32CE-9C74-7CA3C483D6AF}"/>
              </a:ext>
            </a:extLst>
          </p:cNvPr>
          <p:cNvGrpSpPr/>
          <p:nvPr/>
        </p:nvGrpSpPr>
        <p:grpSpPr>
          <a:xfrm>
            <a:off x="1128000" y="3218101"/>
            <a:ext cx="4361416" cy="584775"/>
            <a:chOff x="984000" y="5613147"/>
            <a:chExt cx="4361416" cy="584775"/>
          </a:xfrm>
        </p:grpSpPr>
        <p:grpSp>
          <p:nvGrpSpPr>
            <p:cNvPr id="36" name="グループ化 35">
              <a:extLst>
                <a:ext uri="{FF2B5EF4-FFF2-40B4-BE49-F238E27FC236}">
                  <a16:creationId xmlns:a16="http://schemas.microsoft.com/office/drawing/2014/main" id="{D96D4EA4-1BE8-758D-53C8-C77FB4A3957E}"/>
                </a:ext>
              </a:extLst>
            </p:cNvPr>
            <p:cNvGrpSpPr>
              <a:grpSpLocks noChangeAspect="1"/>
            </p:cNvGrpSpPr>
            <p:nvPr/>
          </p:nvGrpSpPr>
          <p:grpSpPr>
            <a:xfrm>
              <a:off x="984000" y="5661000"/>
              <a:ext cx="360000" cy="360000"/>
              <a:chOff x="1532492" y="4214034"/>
              <a:chExt cx="514350" cy="514350"/>
            </a:xfrm>
          </p:grpSpPr>
          <p:sp>
            <p:nvSpPr>
              <p:cNvPr id="38" name="フリーフォーム: 図形 37">
                <a:extLst>
                  <a:ext uri="{FF2B5EF4-FFF2-40B4-BE49-F238E27FC236}">
                    <a16:creationId xmlns:a16="http://schemas.microsoft.com/office/drawing/2014/main" id="{B61B6C8E-6066-6664-C83C-59400BC46EE5}"/>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39" name="フリーフォーム: 図形 38">
                <a:extLst>
                  <a:ext uri="{FF2B5EF4-FFF2-40B4-BE49-F238E27FC236}">
                    <a16:creationId xmlns:a16="http://schemas.microsoft.com/office/drawing/2014/main" id="{8FABF1B6-12CA-9A23-D384-33E8EEF6F88A}"/>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37" name="テキスト ボックス 36">
              <a:extLst>
                <a:ext uri="{FF2B5EF4-FFF2-40B4-BE49-F238E27FC236}">
                  <a16:creationId xmlns:a16="http://schemas.microsoft.com/office/drawing/2014/main" id="{F83E22A2-F771-405A-124D-004FD7C08988}"/>
                </a:ext>
              </a:extLst>
            </p:cNvPr>
            <p:cNvSpPr txBox="1"/>
            <p:nvPr/>
          </p:nvSpPr>
          <p:spPr>
            <a:xfrm>
              <a:off x="1344000" y="5613147"/>
              <a:ext cx="4001416" cy="584775"/>
            </a:xfrm>
            <a:prstGeom prst="rect">
              <a:avLst/>
            </a:prstGeom>
            <a:noFill/>
          </p:spPr>
          <p:txBody>
            <a:bodyPr wrap="non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商船三井グループ全体の発注船が対象となり、</a:t>
              </a:r>
              <a:endParaRPr lang="en-US" altLang="ja-JP"/>
            </a:p>
            <a:p>
              <a:r>
                <a:rPr lang="ja-JP" altLang="en-US"/>
                <a:t>多様な船種・ニーズに対応</a:t>
              </a:r>
            </a:p>
          </p:txBody>
        </p:sp>
      </p:grpSp>
      <p:grpSp>
        <p:nvGrpSpPr>
          <p:cNvPr id="40" name="グループ化 39">
            <a:extLst>
              <a:ext uri="{FF2B5EF4-FFF2-40B4-BE49-F238E27FC236}">
                <a16:creationId xmlns:a16="http://schemas.microsoft.com/office/drawing/2014/main" id="{A6E6EDB2-797E-9D42-C131-A694D0D4F036}"/>
              </a:ext>
            </a:extLst>
          </p:cNvPr>
          <p:cNvGrpSpPr/>
          <p:nvPr/>
        </p:nvGrpSpPr>
        <p:grpSpPr>
          <a:xfrm>
            <a:off x="1128000" y="2607393"/>
            <a:ext cx="5060382" cy="584775"/>
            <a:chOff x="984000" y="5631393"/>
            <a:chExt cx="5060382" cy="584775"/>
          </a:xfrm>
        </p:grpSpPr>
        <p:grpSp>
          <p:nvGrpSpPr>
            <p:cNvPr id="41" name="グループ化 40">
              <a:extLst>
                <a:ext uri="{FF2B5EF4-FFF2-40B4-BE49-F238E27FC236}">
                  <a16:creationId xmlns:a16="http://schemas.microsoft.com/office/drawing/2014/main" id="{F108AE05-D337-A18A-E698-E58E157EC2EB}"/>
                </a:ext>
              </a:extLst>
            </p:cNvPr>
            <p:cNvGrpSpPr>
              <a:grpSpLocks noChangeAspect="1"/>
            </p:cNvGrpSpPr>
            <p:nvPr/>
          </p:nvGrpSpPr>
          <p:grpSpPr>
            <a:xfrm>
              <a:off x="984000" y="5661000"/>
              <a:ext cx="360000" cy="360000"/>
              <a:chOff x="1532492" y="4214034"/>
              <a:chExt cx="514350" cy="514350"/>
            </a:xfrm>
          </p:grpSpPr>
          <p:sp>
            <p:nvSpPr>
              <p:cNvPr id="43" name="フリーフォーム: 図形 42">
                <a:extLst>
                  <a:ext uri="{FF2B5EF4-FFF2-40B4-BE49-F238E27FC236}">
                    <a16:creationId xmlns:a16="http://schemas.microsoft.com/office/drawing/2014/main" id="{BDCB096A-944B-562A-22ED-D3DAB0ACE6E5}"/>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44" name="フリーフォーム: 図形 43">
                <a:extLst>
                  <a:ext uri="{FF2B5EF4-FFF2-40B4-BE49-F238E27FC236}">
                    <a16:creationId xmlns:a16="http://schemas.microsoft.com/office/drawing/2014/main" id="{1993A239-CC41-450F-3FA8-0DF02CB5D51A}"/>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42" name="テキスト ボックス 41">
              <a:extLst>
                <a:ext uri="{FF2B5EF4-FFF2-40B4-BE49-F238E27FC236}">
                  <a16:creationId xmlns:a16="http://schemas.microsoft.com/office/drawing/2014/main" id="{CC006582-130A-4B94-4805-2243F7DB5508}"/>
                </a:ext>
              </a:extLst>
            </p:cNvPr>
            <p:cNvSpPr txBox="1"/>
            <p:nvPr/>
          </p:nvSpPr>
          <p:spPr>
            <a:xfrm>
              <a:off x="1372910" y="5631393"/>
              <a:ext cx="4671472" cy="584775"/>
            </a:xfrm>
            <a:prstGeom prst="rect">
              <a:avLst/>
            </a:prstGeom>
            <a:noFill/>
          </p:spPr>
          <p:txBody>
            <a:bodyPr wrap="none">
              <a:spAutoFit/>
            </a:bodyPr>
            <a:lstStyle/>
            <a:p>
              <a:r>
                <a:rPr lang="ja-JP" altLang="en-US" sz="1600">
                  <a:solidFill>
                    <a:schemeClr val="tx1"/>
                  </a:solidFill>
                  <a:latin typeface="Meiryo UI" panose="020B0604030504040204" pitchFamily="50" charset="-128"/>
                  <a:ea typeface="Meiryo UI" panose="020B0604030504040204" pitchFamily="50" charset="-128"/>
                </a:rPr>
                <a:t>選任のプロジェクトマネージャーを配置、全体統括を行い</a:t>
              </a:r>
              <a:endParaRPr lang="en-US" altLang="ja-JP" sz="1600">
                <a:solidFill>
                  <a:schemeClr val="tx1"/>
                </a:solidFill>
                <a:latin typeface="Meiryo UI" panose="020B0604030504040204" pitchFamily="50" charset="-128"/>
                <a:ea typeface="Meiryo UI" panose="020B0604030504040204" pitchFamily="50" charset="-128"/>
              </a:endParaRPr>
            </a:p>
            <a:p>
              <a:r>
                <a:rPr lang="ja-JP" altLang="en-US" sz="1600">
                  <a:solidFill>
                    <a:schemeClr val="tx1"/>
                  </a:solidFill>
                  <a:latin typeface="Meiryo UI" panose="020B0604030504040204" pitchFamily="50" charset="-128"/>
                  <a:ea typeface="Meiryo UI" panose="020B0604030504040204" pitchFamily="50" charset="-128"/>
                </a:rPr>
                <a:t>最適化</a:t>
              </a:r>
            </a:p>
          </p:txBody>
        </p:sp>
      </p:grpSp>
      <p:sp>
        <p:nvSpPr>
          <p:cNvPr id="48" name="テキスト ボックス 47">
            <a:extLst>
              <a:ext uri="{FF2B5EF4-FFF2-40B4-BE49-F238E27FC236}">
                <a16:creationId xmlns:a16="http://schemas.microsoft.com/office/drawing/2014/main" id="{56689EF1-92D1-3ED3-DE7D-59591EA453F1}"/>
              </a:ext>
            </a:extLst>
          </p:cNvPr>
          <p:cNvSpPr txBox="1"/>
          <p:nvPr/>
        </p:nvSpPr>
        <p:spPr>
          <a:xfrm>
            <a:off x="982662" y="1125000"/>
            <a:ext cx="5612595" cy="707886"/>
          </a:xfrm>
          <a:prstGeom prst="rect">
            <a:avLst/>
          </a:prstGeom>
          <a:noFill/>
        </p:spPr>
        <p:txBody>
          <a:bodyPr wrap="square">
            <a:spAutoFit/>
          </a:bodyPr>
          <a:lstStyle/>
          <a:p>
            <a:pPr algn="ctr"/>
            <a:r>
              <a:rPr kumimoji="1" lang="ja-JP" altLang="en-US" sz="2000" b="1" dirty="0">
                <a:solidFill>
                  <a:srgbClr val="005396"/>
                </a:solidFill>
                <a:latin typeface="+mn-ea"/>
                <a:ea typeface="+mn-ea"/>
              </a:rPr>
              <a:t>高品質で使いやすく</a:t>
            </a:r>
            <a:endParaRPr kumimoji="1" lang="en-US" altLang="ja-JP" sz="2000" b="1" dirty="0">
              <a:solidFill>
                <a:srgbClr val="005396"/>
              </a:solidFill>
              <a:latin typeface="+mn-ea"/>
              <a:ea typeface="+mn-ea"/>
            </a:endParaRPr>
          </a:p>
          <a:p>
            <a:pPr algn="ctr"/>
            <a:r>
              <a:rPr kumimoji="1" lang="ja-JP" altLang="en-US" sz="2000" b="1" dirty="0">
                <a:solidFill>
                  <a:srgbClr val="005396"/>
                </a:solidFill>
                <a:latin typeface="+mn-ea"/>
                <a:ea typeface="+mn-ea"/>
              </a:rPr>
              <a:t>安全な船を作り次世代に貢献</a:t>
            </a:r>
            <a:endParaRPr lang="ja-JP" altLang="en-US" sz="2000" dirty="0">
              <a:solidFill>
                <a:srgbClr val="005396"/>
              </a:solidFill>
            </a:endParaRPr>
          </a:p>
        </p:txBody>
      </p:sp>
      <p:sp>
        <p:nvSpPr>
          <p:cNvPr id="46" name="テキスト ボックス 45">
            <a:extLst>
              <a:ext uri="{FF2B5EF4-FFF2-40B4-BE49-F238E27FC236}">
                <a16:creationId xmlns:a16="http://schemas.microsoft.com/office/drawing/2014/main" id="{EFB01592-0C1A-CA8E-AFEE-EB87F7B5A57B}"/>
              </a:ext>
            </a:extLst>
          </p:cNvPr>
          <p:cNvSpPr txBox="1"/>
          <p:nvPr/>
        </p:nvSpPr>
        <p:spPr>
          <a:xfrm>
            <a:off x="982662" y="1917000"/>
            <a:ext cx="5607831" cy="584775"/>
          </a:xfrm>
          <a:prstGeom prst="rect">
            <a:avLst/>
          </a:prstGeom>
          <a:solidFill>
            <a:schemeClr val="accent1"/>
          </a:solidFill>
          <a:ln>
            <a:noFill/>
          </a:ln>
        </p:spPr>
        <p:txBody>
          <a:bodyPr wrap="square" anchor="ctr">
            <a:spAutoFit/>
          </a:bodyPr>
          <a:lstStyle>
            <a:defPPr>
              <a:defRPr kern="0"/>
            </a:defPPr>
            <a:lvl1pPr algn="l">
              <a:defRPr kumimoji="1" sz="1600" b="1">
                <a:solidFill>
                  <a:schemeClr val="bg1"/>
                </a:solidFill>
                <a:latin typeface="+mn-ea"/>
                <a:ea typeface="+mn-ea"/>
              </a:defRPr>
            </a:lvl1pPr>
          </a:lstStyle>
          <a:p>
            <a:pPr algn="ctr"/>
            <a:r>
              <a:rPr lang="ja-JP" altLang="en-US"/>
              <a:t>計画段階から竣工までの全プロセスを一貫して支援する</a:t>
            </a:r>
            <a:endParaRPr lang="en-US" altLang="ja-JP"/>
          </a:p>
          <a:p>
            <a:pPr algn="ctr"/>
            <a:r>
              <a:rPr lang="ja-JP" altLang="en-US"/>
              <a:t>「新造船建造コンサルティングサービス」</a:t>
            </a:r>
          </a:p>
        </p:txBody>
      </p:sp>
    </p:spTree>
    <p:extLst>
      <p:ext uri="{BB962C8B-B14F-4D97-AF65-F5344CB8AC3E}">
        <p14:creationId xmlns:p14="http://schemas.microsoft.com/office/powerpoint/2010/main" val="4271449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39992-5153-AFC0-F178-63DFF2637664}"/>
            </a:ext>
          </a:extLst>
        </p:cNvPr>
        <p:cNvGrpSpPr/>
        <p:nvPr/>
      </p:nvGrpSpPr>
      <p:grpSpPr>
        <a:xfrm>
          <a:off x="0" y="0"/>
          <a:ext cx="0" cy="0"/>
          <a:chOff x="0" y="0"/>
          <a:chExt cx="0" cy="0"/>
        </a:xfrm>
      </p:grpSpPr>
      <p:sp>
        <p:nvSpPr>
          <p:cNvPr id="2" name="タイトル 2">
            <a:extLst>
              <a:ext uri="{FF2B5EF4-FFF2-40B4-BE49-F238E27FC236}">
                <a16:creationId xmlns:a16="http://schemas.microsoft.com/office/drawing/2014/main" id="{516ABB3A-1500-70BA-8D0B-390C6251D39B}"/>
              </a:ext>
            </a:extLst>
          </p:cNvPr>
          <p:cNvSpPr>
            <a:spLocks noGrp="1"/>
          </p:cNvSpPr>
          <p:nvPr>
            <p:ph type="title"/>
          </p:nvPr>
        </p:nvSpPr>
        <p:spPr>
          <a:xfrm>
            <a:off x="978658" y="275024"/>
            <a:ext cx="10235442" cy="323165"/>
          </a:xfrm>
        </p:spPr>
        <p:txBody>
          <a:bodyPr/>
          <a:lstStyle/>
          <a:p>
            <a:r>
              <a:rPr lang="ja-JP" altLang="en-US" dirty="0"/>
              <a:t>会社</a:t>
            </a:r>
            <a:r>
              <a:rPr lang="ja-JP" altLang="en-US" dirty="0">
                <a:solidFill>
                  <a:srgbClr val="005396"/>
                </a:solidFill>
              </a:rPr>
              <a:t>概要</a:t>
            </a:r>
            <a:r>
              <a:rPr lang="ja-JP" altLang="en-US" dirty="0"/>
              <a:t>　（略称 </a:t>
            </a:r>
            <a:r>
              <a:rPr lang="en-US" altLang="ja-JP" dirty="0"/>
              <a:t>MOLMAT</a:t>
            </a:r>
            <a:r>
              <a:rPr lang="ja-JP" altLang="en-US" dirty="0"/>
              <a:t>）</a:t>
            </a:r>
            <a:br>
              <a:rPr lang="ja-JP" altLang="en-US" dirty="0"/>
            </a:br>
            <a:endParaRPr lang="ja-JP" altLang="en-US" dirty="0"/>
          </a:p>
        </p:txBody>
      </p:sp>
      <p:sp>
        <p:nvSpPr>
          <p:cNvPr id="3" name="正方形/長方形 2">
            <a:extLst>
              <a:ext uri="{FF2B5EF4-FFF2-40B4-BE49-F238E27FC236}">
                <a16:creationId xmlns:a16="http://schemas.microsoft.com/office/drawing/2014/main" id="{AAFC2875-D3DF-4615-47E7-5CB5DD91D6D4}"/>
              </a:ext>
            </a:extLst>
          </p:cNvPr>
          <p:cNvSpPr/>
          <p:nvPr/>
        </p:nvSpPr>
        <p:spPr>
          <a:xfrm>
            <a:off x="984000" y="1125000"/>
            <a:ext cx="2662908" cy="338554"/>
          </a:xfrm>
          <a:prstGeom prst="rect">
            <a:avLst/>
          </a:prstGeom>
          <a:solidFill>
            <a:srgbClr val="005396"/>
          </a:solidFill>
          <a:ln>
            <a:noFill/>
          </a:ln>
        </p:spPr>
        <p:txBody>
          <a:bodyPr wrap="none" anchor="ctr">
            <a:spAutoFit/>
          </a:bodyPr>
          <a:lstStyle/>
          <a:p>
            <a:pPr algn="l"/>
            <a:r>
              <a:rPr kumimoji="1" lang="ja-JP" altLang="en-US" sz="1600" b="1" dirty="0">
                <a:solidFill>
                  <a:schemeClr val="bg1"/>
                </a:solidFill>
                <a:latin typeface="+mn-ea"/>
                <a:ea typeface="+mn-ea"/>
              </a:rPr>
              <a:t>役員体制（</a:t>
            </a:r>
            <a:r>
              <a:rPr kumimoji="1" lang="en-US" altLang="ja-JP" sz="1600" b="1" dirty="0">
                <a:solidFill>
                  <a:schemeClr val="bg1"/>
                </a:solidFill>
                <a:latin typeface="+mn-ea"/>
                <a:ea typeface="+mn-ea"/>
              </a:rPr>
              <a:t>2025</a:t>
            </a:r>
            <a:r>
              <a:rPr kumimoji="1" lang="ja-JP" altLang="en-US" sz="1600" b="1" dirty="0">
                <a:solidFill>
                  <a:schemeClr val="bg1"/>
                </a:solidFill>
                <a:latin typeface="+mn-ea"/>
                <a:ea typeface="+mn-ea"/>
              </a:rPr>
              <a:t>年</a:t>
            </a:r>
            <a:r>
              <a:rPr kumimoji="1" lang="en-US" altLang="ja-JP" sz="1600" b="1" dirty="0">
                <a:solidFill>
                  <a:schemeClr val="bg1"/>
                </a:solidFill>
                <a:latin typeface="+mn-ea"/>
                <a:ea typeface="+mn-ea"/>
              </a:rPr>
              <a:t>10</a:t>
            </a:r>
            <a:r>
              <a:rPr kumimoji="1" lang="ja-JP" altLang="en-US" sz="1600" b="1" dirty="0">
                <a:solidFill>
                  <a:schemeClr val="bg1"/>
                </a:solidFill>
                <a:latin typeface="+mn-ea"/>
                <a:ea typeface="+mn-ea"/>
              </a:rPr>
              <a:t>月）</a:t>
            </a:r>
            <a:endParaRPr kumimoji="1" lang="en-US" altLang="ja-JP" sz="1600" b="1" dirty="0">
              <a:solidFill>
                <a:schemeClr val="bg1"/>
              </a:solidFill>
              <a:latin typeface="+mn-ea"/>
              <a:ea typeface="+mn-ea"/>
            </a:endParaRPr>
          </a:p>
        </p:txBody>
      </p:sp>
      <p:graphicFrame>
        <p:nvGraphicFramePr>
          <p:cNvPr id="11" name="表 13">
            <a:extLst>
              <a:ext uri="{FF2B5EF4-FFF2-40B4-BE49-F238E27FC236}">
                <a16:creationId xmlns:a16="http://schemas.microsoft.com/office/drawing/2014/main" id="{07DB4545-D5AD-3D02-F070-795DAA89E277}"/>
              </a:ext>
            </a:extLst>
          </p:cNvPr>
          <p:cNvGraphicFramePr>
            <a:graphicFrameLocks noGrp="1"/>
          </p:cNvGraphicFramePr>
          <p:nvPr>
            <p:extLst>
              <p:ext uri="{D42A27DB-BD31-4B8C-83A1-F6EECF244321}">
                <p14:modId xmlns:p14="http://schemas.microsoft.com/office/powerpoint/2010/main" val="390289440"/>
              </p:ext>
            </p:extLst>
          </p:nvPr>
        </p:nvGraphicFramePr>
        <p:xfrm>
          <a:off x="984000" y="1560256"/>
          <a:ext cx="5605271" cy="4487942"/>
        </p:xfrm>
        <a:graphic>
          <a:graphicData uri="http://schemas.openxmlformats.org/drawingml/2006/table">
            <a:tbl>
              <a:tblPr firstRow="1" bandRow="1">
                <a:tableStyleId>{5940675A-B579-460E-94D1-54222C63F5DA}</a:tableStyleId>
              </a:tblPr>
              <a:tblGrid>
                <a:gridCol w="2010093">
                  <a:extLst>
                    <a:ext uri="{9D8B030D-6E8A-4147-A177-3AD203B41FA5}">
                      <a16:colId xmlns:a16="http://schemas.microsoft.com/office/drawing/2014/main" val="3415861292"/>
                    </a:ext>
                  </a:extLst>
                </a:gridCol>
                <a:gridCol w="3595178">
                  <a:extLst>
                    <a:ext uri="{9D8B030D-6E8A-4147-A177-3AD203B41FA5}">
                      <a16:colId xmlns:a16="http://schemas.microsoft.com/office/drawing/2014/main" val="863526989"/>
                    </a:ext>
                  </a:extLst>
                </a:gridCol>
              </a:tblGrid>
              <a:tr h="284096">
                <a:tc>
                  <a:txBody>
                    <a:bodyPr/>
                    <a:lstStyle/>
                    <a:p>
                      <a:r>
                        <a:rPr kumimoji="1" lang="ja-JP" altLang="en-US" sz="1400" dirty="0">
                          <a:solidFill>
                            <a:schemeClr val="bg1"/>
                          </a:solidFill>
                          <a:latin typeface="+mn-lt"/>
                          <a:ea typeface="+mn-ea"/>
                        </a:rPr>
                        <a:t>代表取締役社長</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dirty="0">
                          <a:latin typeface="+mn-lt"/>
                          <a:ea typeface="+mn-ea"/>
                        </a:rPr>
                        <a:t>菊地　和彦</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0215274"/>
                  </a:ext>
                </a:extLst>
              </a:tr>
              <a:tr h="273753">
                <a:tc>
                  <a:txBody>
                    <a:bodyPr/>
                    <a:lstStyle/>
                    <a:p>
                      <a:r>
                        <a:rPr kumimoji="1" lang="ja-JP" altLang="en-US" sz="1400" dirty="0">
                          <a:solidFill>
                            <a:schemeClr val="bg1"/>
                          </a:solidFill>
                          <a:latin typeface="+mn-lt"/>
                          <a:ea typeface="+mn-ea"/>
                        </a:rPr>
                        <a:t>取締役副社長執行役員</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dirty="0">
                          <a:latin typeface="+mn-lt"/>
                          <a:ea typeface="+mn-ea"/>
                        </a:rPr>
                        <a:t>新田　恭哉</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0793174"/>
                  </a:ext>
                </a:extLst>
              </a:tr>
              <a:tr h="463170">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400" dirty="0">
                          <a:solidFill>
                            <a:schemeClr val="bg1"/>
                          </a:solidFill>
                          <a:latin typeface="+mn-lt"/>
                          <a:ea typeface="+mn-ea"/>
                        </a:rPr>
                        <a:t>取締役専務執行役員</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dirty="0">
                          <a:latin typeface="+mn-lt"/>
                          <a:ea typeface="+mn-ea"/>
                        </a:rPr>
                        <a:t>大井　伸一</a:t>
                      </a:r>
                      <a:endParaRPr kumimoji="1" lang="en-US" altLang="ja-JP" sz="1400" dirty="0">
                        <a:latin typeface="+mn-lt"/>
                        <a:ea typeface="+mn-ea"/>
                      </a:endParaRPr>
                    </a:p>
                    <a:p>
                      <a:r>
                        <a:rPr kumimoji="1" lang="ja-JP" altLang="en-US" sz="1400" dirty="0">
                          <a:latin typeface="+mn-lt"/>
                          <a:ea typeface="+mn-ea"/>
                        </a:rPr>
                        <a:t>脇　　 修一</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2430780"/>
                  </a:ext>
                </a:extLst>
              </a:tr>
              <a:tr h="278266">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400" dirty="0">
                          <a:solidFill>
                            <a:schemeClr val="bg1"/>
                          </a:solidFill>
                          <a:latin typeface="+mn-lt"/>
                          <a:ea typeface="+mn-ea"/>
                        </a:rPr>
                        <a:t>取締役常務執行役員</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dirty="0">
                          <a:latin typeface="+mn-lt"/>
                          <a:ea typeface="+mn-ea"/>
                        </a:rPr>
                        <a:t>穴田　祐二</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9679972"/>
                  </a:ext>
                </a:extLst>
              </a:tr>
              <a:tr h="271759">
                <a:tc>
                  <a:txBody>
                    <a:bodyPr/>
                    <a:lstStyle/>
                    <a:p>
                      <a:pPr algn="l"/>
                      <a:r>
                        <a:rPr kumimoji="1" lang="ja-JP" altLang="en-US" sz="1400">
                          <a:solidFill>
                            <a:schemeClr val="bg1"/>
                          </a:solidFill>
                          <a:latin typeface="+mn-lt"/>
                          <a:ea typeface="+mn-ea"/>
                        </a:rPr>
                        <a:t>専務執行役員</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dirty="0">
                          <a:latin typeface="+mn-lt"/>
                          <a:ea typeface="+mn-ea"/>
                        </a:rPr>
                        <a:t>北岡　輝雄</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0665217"/>
                  </a:ext>
                </a:extLst>
              </a:tr>
              <a:tr h="291945">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400">
                          <a:solidFill>
                            <a:schemeClr val="bg1"/>
                          </a:solidFill>
                          <a:latin typeface="+mn-lt"/>
                          <a:ea typeface="+mn-ea"/>
                        </a:rPr>
                        <a:t>常務執行役員</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dirty="0">
                          <a:latin typeface="+mn-lt"/>
                          <a:ea typeface="+mn-ea"/>
                        </a:rPr>
                        <a:t>瀧口　慎吾</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811442"/>
                  </a:ext>
                </a:extLst>
              </a:tr>
              <a:tr h="726534">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sz="1400" dirty="0">
                        <a:solidFill>
                          <a:schemeClr val="bg1"/>
                        </a:solidFill>
                        <a:latin typeface="+mn-lt"/>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400" dirty="0">
                          <a:solidFill>
                            <a:schemeClr val="bg1"/>
                          </a:solidFill>
                          <a:latin typeface="+mn-lt"/>
                          <a:ea typeface="+mn-ea"/>
                        </a:rPr>
                        <a:t>執行役員</a:t>
                      </a:r>
                    </a:p>
                    <a:p>
                      <a:pPr algn="l"/>
                      <a:endParaRPr kumimoji="1" lang="ja-JP" altLang="en-US" sz="1400" dirty="0">
                        <a:solidFill>
                          <a:schemeClr val="bg1"/>
                        </a:solidFill>
                        <a:latin typeface="+mn-lt"/>
                        <a:ea typeface="+mn-ea"/>
                      </a:endParaRP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eaLnBrk="1" fontAlgn="auto" latinLnBrk="0" hangingPunct="1">
                        <a:lnSpc>
                          <a:spcPct val="100000"/>
                        </a:lnSpc>
                        <a:spcBef>
                          <a:spcPts val="110"/>
                        </a:spcBef>
                        <a:spcAft>
                          <a:spcPts val="110"/>
                        </a:spcAft>
                        <a:buClrTx/>
                        <a:buSzTx/>
                        <a:buFontTx/>
                        <a:buNone/>
                        <a:tabLst/>
                        <a:defRPr/>
                      </a:pPr>
                      <a:r>
                        <a:rPr kumimoji="1" lang="ja-JP" altLang="en-US" sz="1400" dirty="0">
                          <a:latin typeface="+mn-lt"/>
                          <a:ea typeface="+mn-ea"/>
                        </a:rPr>
                        <a:t>柏木　孝夫</a:t>
                      </a:r>
                    </a:p>
                    <a:p>
                      <a:pPr marL="0" marR="0" lvl="0" indent="0" algn="l" defTabSz="914400" eaLnBrk="1" fontAlgn="auto" latinLnBrk="0" hangingPunct="1">
                        <a:lnSpc>
                          <a:spcPct val="100000"/>
                        </a:lnSpc>
                        <a:spcBef>
                          <a:spcPts val="110"/>
                        </a:spcBef>
                        <a:spcAft>
                          <a:spcPts val="110"/>
                        </a:spcAft>
                        <a:buClrTx/>
                        <a:buSzTx/>
                        <a:buFontTx/>
                        <a:buNone/>
                        <a:tabLst/>
                        <a:defRPr/>
                      </a:pPr>
                      <a:r>
                        <a:rPr kumimoji="1" lang="ja-JP" altLang="en-US" sz="1400" dirty="0">
                          <a:latin typeface="+mn-lt"/>
                          <a:ea typeface="+mn-ea"/>
                        </a:rPr>
                        <a:t>奥村　智</a:t>
                      </a:r>
                    </a:p>
                    <a:p>
                      <a:pPr marL="0" marR="0" lvl="0" indent="0" algn="l" defTabSz="914400" eaLnBrk="1" fontAlgn="auto" latinLnBrk="0" hangingPunct="1">
                        <a:lnSpc>
                          <a:spcPct val="100000"/>
                        </a:lnSpc>
                        <a:spcBef>
                          <a:spcPts val="110"/>
                        </a:spcBef>
                        <a:spcAft>
                          <a:spcPts val="110"/>
                        </a:spcAft>
                        <a:buClrTx/>
                        <a:buSzTx/>
                        <a:buFontTx/>
                        <a:buNone/>
                        <a:tabLst/>
                        <a:defRPr/>
                      </a:pPr>
                      <a:r>
                        <a:rPr kumimoji="1" lang="ja-JP" altLang="en-US" sz="1400" dirty="0">
                          <a:latin typeface="+mn-lt"/>
                          <a:ea typeface="+mn-ea"/>
                        </a:rPr>
                        <a:t>池田　貴昭</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6789843"/>
                  </a:ext>
                </a:extLst>
              </a:tr>
              <a:tr h="240062">
                <a:tc rowSpan="3">
                  <a:txBody>
                    <a:bodyPr/>
                    <a:lstStyle/>
                    <a:p>
                      <a:pPr algn="l"/>
                      <a:r>
                        <a:rPr kumimoji="1" lang="ja-JP" altLang="en-US" sz="1400" dirty="0">
                          <a:solidFill>
                            <a:schemeClr val="bg1"/>
                          </a:solidFill>
                          <a:latin typeface="+mn-lt"/>
                          <a:ea typeface="+mn-ea"/>
                        </a:rPr>
                        <a:t>理事</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dirty="0">
                          <a:latin typeface="+mn-lt"/>
                          <a:ea typeface="+mn-ea"/>
                        </a:rPr>
                        <a:t>小山　成生</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28872880"/>
                  </a:ext>
                </a:extLst>
              </a:tr>
              <a:tr h="240062">
                <a:tc vMerge="1">
                  <a:txBody>
                    <a:bodyPr/>
                    <a:lstStyle/>
                    <a:p>
                      <a:endParaRPr kumimoji="1" lang="ja-JP" altLang="en-US"/>
                    </a:p>
                  </a:txBody>
                  <a:tcPr/>
                </a:tc>
                <a:tc>
                  <a:txBody>
                    <a:bodyPr/>
                    <a:lstStyle/>
                    <a:p>
                      <a:r>
                        <a:rPr kumimoji="1" lang="ja-JP" altLang="en-US" sz="1400" dirty="0">
                          <a:latin typeface="+mn-lt"/>
                          <a:ea typeface="+mn-ea"/>
                        </a:rPr>
                        <a:t>大竹　祐一郎</a:t>
                      </a:r>
                    </a:p>
                  </a:txBody>
                  <a:tcPr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668626"/>
                  </a:ext>
                </a:extLst>
              </a:tr>
              <a:tr h="217985">
                <a:tc vMerge="1">
                  <a:txBody>
                    <a:bodyPr/>
                    <a:lstStyle/>
                    <a:p>
                      <a:endParaRPr kumimoji="1" lang="ja-JP" altLang="en-US"/>
                    </a:p>
                  </a:txBody>
                  <a:tcPr/>
                </a:tc>
                <a:tc>
                  <a:txBody>
                    <a:bodyPr/>
                    <a:lstStyle/>
                    <a:p>
                      <a:r>
                        <a:rPr kumimoji="1" lang="ja-JP" altLang="en-US" sz="1400" dirty="0">
                          <a:latin typeface="+mn-lt"/>
                          <a:ea typeface="+mn-ea"/>
                        </a:rPr>
                        <a:t>大嶋　亮造</a:t>
                      </a:r>
                    </a:p>
                  </a:txBody>
                  <a:tcPr marT="0" marB="0" anchor="ctr">
                    <a:lnL w="12700" cmpd="sng">
                      <a:noFill/>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078651"/>
                  </a:ext>
                </a:extLst>
              </a:tr>
              <a:tr h="240062">
                <a:tc rowSpan="4">
                  <a:txBody>
                    <a:bodyPr/>
                    <a:lstStyle/>
                    <a:p>
                      <a:r>
                        <a:rPr kumimoji="1" lang="ja-JP" altLang="en-US" sz="1400">
                          <a:solidFill>
                            <a:schemeClr val="bg1"/>
                          </a:solidFill>
                          <a:latin typeface="+mn-lt"/>
                          <a:ea typeface="+mn-ea"/>
                        </a:rPr>
                        <a:t>非常勤取締役</a:t>
                      </a:r>
                      <a:endParaRPr kumimoji="1" lang="en-US" altLang="ja-JP" sz="1400">
                        <a:solidFill>
                          <a:schemeClr val="bg1"/>
                        </a:solidFill>
                        <a:latin typeface="+mn-lt"/>
                        <a:ea typeface="+mn-ea"/>
                      </a:endParaRPr>
                    </a:p>
                    <a:p>
                      <a:r>
                        <a:rPr kumimoji="1" lang="ja-JP" altLang="en-US" sz="1200">
                          <a:solidFill>
                            <a:schemeClr val="bg1"/>
                          </a:solidFill>
                          <a:latin typeface="+mn-lt"/>
                          <a:ea typeface="+mn-ea"/>
                        </a:rPr>
                        <a:t>（商船三井での役職）</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dirty="0">
                          <a:latin typeface="+mn-lt"/>
                          <a:ea typeface="+mn-ea"/>
                        </a:rPr>
                        <a:t>杉山正幸</a:t>
                      </a:r>
                      <a:r>
                        <a:rPr kumimoji="1" lang="ja-JP" altLang="en-US" sz="1200" dirty="0">
                          <a:latin typeface="+mn-lt"/>
                          <a:ea typeface="+mn-ea"/>
                        </a:rPr>
                        <a:t>（常務　風力事業・オフショア事業担当）</a:t>
                      </a:r>
                      <a:endParaRPr kumimoji="1" lang="ja-JP" altLang="en-US" sz="1400" dirty="0">
                        <a:latin typeface="+mn-lt"/>
                        <a:ea typeface="+mn-ea"/>
                      </a:endParaRP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93990052"/>
                  </a:ext>
                </a:extLst>
              </a:tr>
              <a:tr h="240062">
                <a:tc vMerge="1">
                  <a:txBody>
                    <a:bodyPr/>
                    <a:lstStyle/>
                    <a:p>
                      <a:endParaRPr kumimoji="1" lang="ja-JP" altLang="en-US" sz="160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dirty="0">
                          <a:latin typeface="+mn-lt"/>
                          <a:ea typeface="+mn-ea"/>
                        </a:rPr>
                        <a:t>川中幸一</a:t>
                      </a:r>
                      <a:r>
                        <a:rPr kumimoji="1" lang="ja-JP" altLang="en-US" sz="1200" dirty="0">
                          <a:latin typeface="+mn-lt"/>
                          <a:ea typeface="+mn-ea"/>
                        </a:rPr>
                        <a:t>（常務　チーフ・テクニカル・オフィサー）</a:t>
                      </a:r>
                      <a:endParaRPr kumimoji="1" lang="ja-JP" altLang="en-US" sz="1400" dirty="0">
                        <a:latin typeface="+mn-lt"/>
                        <a:ea typeface="+mn-ea"/>
                      </a:endParaRPr>
                    </a:p>
                  </a:txBody>
                  <a:tcPr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43947086"/>
                  </a:ext>
                </a:extLst>
              </a:tr>
              <a:tr h="240062">
                <a:tc vMerge="1">
                  <a:txBody>
                    <a:bodyPr/>
                    <a:lstStyle/>
                    <a:p>
                      <a:endParaRPr kumimoji="1" lang="ja-JP" altLang="en-US" sz="160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dirty="0">
                          <a:latin typeface="+mn-lt"/>
                          <a:ea typeface="+mn-ea"/>
                        </a:rPr>
                        <a:t>米田輝希</a:t>
                      </a:r>
                      <a:r>
                        <a:rPr kumimoji="1" lang="ja-JP" altLang="en-US" sz="1200" dirty="0">
                          <a:latin typeface="+mn-lt"/>
                          <a:ea typeface="+mn-ea"/>
                        </a:rPr>
                        <a:t>（海上安全部長）　 </a:t>
                      </a:r>
                      <a:endParaRPr kumimoji="1" lang="ja-JP" altLang="en-US" sz="1400" dirty="0">
                        <a:latin typeface="+mn-lt"/>
                        <a:ea typeface="+mn-ea"/>
                      </a:endParaRPr>
                    </a:p>
                  </a:txBody>
                  <a:tcPr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0187424"/>
                  </a:ext>
                </a:extLst>
              </a:tr>
              <a:tr h="240062">
                <a:tc vMerge="1">
                  <a:txBody>
                    <a:bodyPr/>
                    <a:lstStyle/>
                    <a:p>
                      <a:endParaRPr kumimoji="1" lang="ja-JP" altLang="en-US" sz="1600"/>
                    </a:p>
                  </a:txBody>
                  <a:tcPr/>
                </a:tc>
                <a:tc>
                  <a:txBody>
                    <a:bodyPr/>
                    <a:lstStyle/>
                    <a:p>
                      <a:r>
                        <a:rPr kumimoji="1" lang="ja-JP" altLang="en-US" sz="1400" dirty="0">
                          <a:latin typeface="+mn-lt"/>
                          <a:ea typeface="+mn-ea"/>
                        </a:rPr>
                        <a:t>松下尚美</a:t>
                      </a:r>
                      <a:r>
                        <a:rPr kumimoji="1" lang="ja-JP" altLang="en-US" sz="1200" dirty="0">
                          <a:latin typeface="+mn-lt"/>
                          <a:ea typeface="+mn-ea"/>
                        </a:rPr>
                        <a:t>（グローバルマリタイムリソース</a:t>
                      </a:r>
                      <a:r>
                        <a:rPr kumimoji="1" lang="en-US" altLang="ja-JP" sz="1200" dirty="0">
                          <a:latin typeface="+mn-lt"/>
                          <a:ea typeface="+mn-ea"/>
                        </a:rPr>
                        <a:t>Div.</a:t>
                      </a:r>
                      <a:r>
                        <a:rPr kumimoji="1" lang="ja-JP" altLang="en-US" sz="1200" dirty="0">
                          <a:latin typeface="+mn-lt"/>
                          <a:ea typeface="+mn-ea"/>
                        </a:rPr>
                        <a:t>副部長）</a:t>
                      </a:r>
                      <a:endParaRPr kumimoji="1" lang="ja-JP" altLang="en-US" sz="1400" dirty="0">
                        <a:latin typeface="+mn-lt"/>
                        <a:ea typeface="+mn-ea"/>
                      </a:endParaRPr>
                    </a:p>
                  </a:txBody>
                  <a:tcPr marT="0" marB="0" anchor="ctr">
                    <a:lnL w="12700" cmpd="sng">
                      <a:noFill/>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748684"/>
                  </a:ext>
                </a:extLst>
              </a:tr>
              <a:tr h="240062">
                <a:tc>
                  <a:txBody>
                    <a:bodyPr/>
                    <a:lstStyle/>
                    <a:p>
                      <a:r>
                        <a:rPr kumimoji="1" lang="ja-JP" altLang="en-US" sz="1400">
                          <a:solidFill>
                            <a:schemeClr val="bg1"/>
                          </a:solidFill>
                          <a:latin typeface="+mn-lt"/>
                          <a:ea typeface="+mn-ea"/>
                        </a:rPr>
                        <a:t>監査役</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dirty="0">
                          <a:latin typeface="+mn-lt"/>
                          <a:ea typeface="+mn-ea"/>
                        </a:rPr>
                        <a:t>浦塚　敏彦</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4332161"/>
                  </a:ext>
                </a:extLst>
              </a:tr>
            </a:tbl>
          </a:graphicData>
        </a:graphic>
      </p:graphicFrame>
      <p:sp>
        <p:nvSpPr>
          <p:cNvPr id="12" name="正方形/長方形 11">
            <a:extLst>
              <a:ext uri="{FF2B5EF4-FFF2-40B4-BE49-F238E27FC236}">
                <a16:creationId xmlns:a16="http://schemas.microsoft.com/office/drawing/2014/main" id="{C180EE50-414F-DAE3-A4B1-730131281994}"/>
              </a:ext>
            </a:extLst>
          </p:cNvPr>
          <p:cNvSpPr/>
          <p:nvPr/>
        </p:nvSpPr>
        <p:spPr>
          <a:xfrm>
            <a:off x="6600000" y="1125000"/>
            <a:ext cx="1005403" cy="338554"/>
          </a:xfrm>
          <a:prstGeom prst="rect">
            <a:avLst/>
          </a:prstGeom>
          <a:solidFill>
            <a:schemeClr val="accent1"/>
          </a:solidFill>
          <a:ln>
            <a:noFill/>
          </a:ln>
        </p:spPr>
        <p:txBody>
          <a:bodyPr wrap="none" anchor="ctr">
            <a:spAutoFit/>
          </a:bodyPr>
          <a:lstStyle/>
          <a:p>
            <a:pPr algn="l"/>
            <a:r>
              <a:rPr kumimoji="1" lang="ja-JP" altLang="en-US" sz="1600" b="1">
                <a:solidFill>
                  <a:schemeClr val="bg1"/>
                </a:solidFill>
                <a:latin typeface="+mn-ea"/>
                <a:ea typeface="+mn-ea"/>
              </a:rPr>
              <a:t>企業規模</a:t>
            </a:r>
            <a:endParaRPr kumimoji="1" lang="en-US" altLang="ja-JP" sz="1600" b="1">
              <a:solidFill>
                <a:schemeClr val="bg1"/>
              </a:solidFill>
              <a:latin typeface="+mn-ea"/>
              <a:ea typeface="+mn-ea"/>
            </a:endParaRPr>
          </a:p>
        </p:txBody>
      </p:sp>
      <p:graphicFrame>
        <p:nvGraphicFramePr>
          <p:cNvPr id="13" name="表 12">
            <a:extLst>
              <a:ext uri="{FF2B5EF4-FFF2-40B4-BE49-F238E27FC236}">
                <a16:creationId xmlns:a16="http://schemas.microsoft.com/office/drawing/2014/main" id="{F40D3D82-F382-8E16-1A6C-40D4CC05B32F}"/>
              </a:ext>
            </a:extLst>
          </p:cNvPr>
          <p:cNvGraphicFramePr>
            <a:graphicFrameLocks noGrp="1"/>
          </p:cNvGraphicFramePr>
          <p:nvPr/>
        </p:nvGraphicFramePr>
        <p:xfrm>
          <a:off x="6600000" y="1557000"/>
          <a:ext cx="4608000" cy="320040"/>
        </p:xfrm>
        <a:graphic>
          <a:graphicData uri="http://schemas.openxmlformats.org/drawingml/2006/table">
            <a:tbl>
              <a:tblPr firstRow="1" bandRow="1">
                <a:tableStyleId>{5940675A-B579-460E-94D1-54222C63F5DA}</a:tableStyleId>
              </a:tblPr>
              <a:tblGrid>
                <a:gridCol w="2568892">
                  <a:extLst>
                    <a:ext uri="{9D8B030D-6E8A-4147-A177-3AD203B41FA5}">
                      <a16:colId xmlns:a16="http://schemas.microsoft.com/office/drawing/2014/main" val="2356667800"/>
                    </a:ext>
                  </a:extLst>
                </a:gridCol>
                <a:gridCol w="2039108">
                  <a:extLst>
                    <a:ext uri="{9D8B030D-6E8A-4147-A177-3AD203B41FA5}">
                      <a16:colId xmlns:a16="http://schemas.microsoft.com/office/drawing/2014/main" val="1950119079"/>
                    </a:ext>
                  </a:extLst>
                </a:gridCol>
              </a:tblGrid>
              <a:tr h="0">
                <a:tc>
                  <a:txBody>
                    <a:bodyPr/>
                    <a:lstStyle/>
                    <a:p>
                      <a:pPr algn="ctr"/>
                      <a:r>
                        <a:rPr kumimoji="1" lang="ja-JP" altLang="en-US" sz="1500">
                          <a:solidFill>
                            <a:schemeClr val="bg1"/>
                          </a:solidFill>
                        </a:rPr>
                        <a:t>従業員数（</a:t>
                      </a:r>
                      <a:r>
                        <a:rPr kumimoji="1" lang="en-US" altLang="ja-JP" sz="1500">
                          <a:solidFill>
                            <a:schemeClr val="bg1"/>
                          </a:solidFill>
                        </a:rPr>
                        <a:t>2025</a:t>
                      </a:r>
                      <a:r>
                        <a:rPr kumimoji="1" lang="ja-JP" altLang="en-US" sz="1500">
                          <a:solidFill>
                            <a:schemeClr val="bg1"/>
                          </a:solidFill>
                        </a:rPr>
                        <a:t>年</a:t>
                      </a:r>
                      <a:r>
                        <a:rPr kumimoji="1" lang="en-US" altLang="ja-JP" sz="1500">
                          <a:solidFill>
                            <a:schemeClr val="bg1"/>
                          </a:solidFill>
                        </a:rPr>
                        <a:t>4</a:t>
                      </a:r>
                      <a:r>
                        <a:rPr kumimoji="1" lang="ja-JP" altLang="en-US" sz="1500">
                          <a:solidFill>
                            <a:schemeClr val="bg1"/>
                          </a:solidFill>
                        </a:rPr>
                        <a:t>月</a:t>
                      </a:r>
                      <a:r>
                        <a:rPr kumimoji="1" lang="en-US" altLang="ja-JP" sz="1500">
                          <a:solidFill>
                            <a:schemeClr val="bg1"/>
                          </a:solidFill>
                        </a:rPr>
                        <a:t>1</a:t>
                      </a:r>
                      <a:r>
                        <a:rPr kumimoji="1" lang="ja-JP" altLang="en-US" sz="1500">
                          <a:solidFill>
                            <a:schemeClr val="bg1"/>
                          </a:solidFill>
                        </a:rPr>
                        <a:t>日）</a:t>
                      </a: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kumimoji="1" lang="en-US" altLang="ja-JP" sz="1500" dirty="0"/>
                        <a:t>186</a:t>
                      </a:r>
                      <a:r>
                        <a:rPr kumimoji="1" lang="ja-JP" altLang="en-US" sz="1500" dirty="0"/>
                        <a:t>名</a:t>
                      </a: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4280707"/>
                  </a:ext>
                </a:extLst>
              </a:tr>
            </a:tbl>
          </a:graphicData>
        </a:graphic>
      </p:graphicFrame>
      <p:sp>
        <p:nvSpPr>
          <p:cNvPr id="15" name="正方形/長方形 14">
            <a:extLst>
              <a:ext uri="{FF2B5EF4-FFF2-40B4-BE49-F238E27FC236}">
                <a16:creationId xmlns:a16="http://schemas.microsoft.com/office/drawing/2014/main" id="{FC01F497-B88F-5A77-9E54-735D8EEA8B10}"/>
              </a:ext>
            </a:extLst>
          </p:cNvPr>
          <p:cNvSpPr/>
          <p:nvPr/>
        </p:nvSpPr>
        <p:spPr>
          <a:xfrm>
            <a:off x="6600000" y="2133000"/>
            <a:ext cx="2159566" cy="338554"/>
          </a:xfrm>
          <a:prstGeom prst="rect">
            <a:avLst/>
          </a:prstGeom>
          <a:solidFill>
            <a:schemeClr val="accent1"/>
          </a:solidFill>
          <a:ln>
            <a:noFill/>
          </a:ln>
        </p:spPr>
        <p:txBody>
          <a:bodyPr wrap="none" anchor="ctr">
            <a:spAutoFit/>
          </a:bodyPr>
          <a:lstStyle/>
          <a:p>
            <a:pPr algn="l"/>
            <a:r>
              <a:rPr kumimoji="1" lang="ja-JP" altLang="en-US" sz="1600" b="1" dirty="0">
                <a:solidFill>
                  <a:schemeClr val="bg1"/>
                </a:solidFill>
                <a:latin typeface="+mn-ea"/>
                <a:ea typeface="+mn-ea"/>
              </a:rPr>
              <a:t>各拠点および訓練施設</a:t>
            </a:r>
            <a:endParaRPr kumimoji="1" lang="en-US" altLang="ja-JP" sz="1600" b="1" dirty="0">
              <a:solidFill>
                <a:schemeClr val="bg1"/>
              </a:solidFill>
              <a:latin typeface="+mn-ea"/>
              <a:ea typeface="+mn-ea"/>
            </a:endParaRPr>
          </a:p>
        </p:txBody>
      </p:sp>
      <p:sp>
        <p:nvSpPr>
          <p:cNvPr id="18" name="正方形/長方形 17">
            <a:extLst>
              <a:ext uri="{FF2B5EF4-FFF2-40B4-BE49-F238E27FC236}">
                <a16:creationId xmlns:a16="http://schemas.microsoft.com/office/drawing/2014/main" id="{EB60DDC0-D6BB-1A22-2033-660FE05274BF}"/>
              </a:ext>
            </a:extLst>
          </p:cNvPr>
          <p:cNvSpPr/>
          <p:nvPr/>
        </p:nvSpPr>
        <p:spPr>
          <a:xfrm>
            <a:off x="982663" y="6030913"/>
            <a:ext cx="1431802" cy="246221"/>
          </a:xfrm>
          <a:prstGeom prst="rect">
            <a:avLst/>
          </a:prstGeom>
        </p:spPr>
        <p:txBody>
          <a:bodyPr wrap="none">
            <a:spAutoFit/>
          </a:bodyPr>
          <a:lstStyle/>
          <a:p>
            <a:pPr algn="l"/>
            <a:r>
              <a:rPr lang="ja-JP" altLang="en-US" sz="1000" dirty="0">
                <a:solidFill>
                  <a:schemeClr val="tx1"/>
                </a:solidFill>
                <a:latin typeface="+mn-ea"/>
                <a:ea typeface="+mn-ea"/>
              </a:rPr>
              <a:t>株主は商船三井</a:t>
            </a:r>
            <a:r>
              <a:rPr lang="en-US" altLang="ja-JP" sz="1000" dirty="0">
                <a:solidFill>
                  <a:schemeClr val="tx1"/>
                </a:solidFill>
                <a:latin typeface="+mn-ea"/>
                <a:ea typeface="+mn-ea"/>
              </a:rPr>
              <a:t>100</a:t>
            </a:r>
            <a:r>
              <a:rPr lang="ja-JP" altLang="en-US" sz="1000" dirty="0">
                <a:solidFill>
                  <a:schemeClr val="tx1"/>
                </a:solidFill>
                <a:latin typeface="+mn-ea"/>
                <a:ea typeface="+mn-ea"/>
              </a:rPr>
              <a:t>％</a:t>
            </a:r>
            <a:endParaRPr lang="en-US" altLang="ja-JP" sz="1000" dirty="0">
              <a:solidFill>
                <a:schemeClr val="tx1"/>
              </a:solidFill>
              <a:latin typeface="+mn-ea"/>
              <a:ea typeface="+mn-ea"/>
            </a:endParaRPr>
          </a:p>
        </p:txBody>
      </p:sp>
      <p:pic>
        <p:nvPicPr>
          <p:cNvPr id="20" name="図 19">
            <a:extLst>
              <a:ext uri="{FF2B5EF4-FFF2-40B4-BE49-F238E27FC236}">
                <a16:creationId xmlns:a16="http://schemas.microsoft.com/office/drawing/2014/main" id="{2A78F73E-E54D-4E1E-36DF-A08643478CA1}"/>
              </a:ext>
            </a:extLst>
          </p:cNvPr>
          <p:cNvPicPr>
            <a:picLocks noChangeAspect="1"/>
          </p:cNvPicPr>
          <p:nvPr/>
        </p:nvPicPr>
        <p:blipFill>
          <a:blip r:embed="rId3"/>
          <a:stretch>
            <a:fillRect/>
          </a:stretch>
        </p:blipFill>
        <p:spPr>
          <a:xfrm>
            <a:off x="11296525" y="0"/>
            <a:ext cx="895475" cy="914528"/>
          </a:xfrm>
          <a:prstGeom prst="rect">
            <a:avLst/>
          </a:prstGeom>
        </p:spPr>
      </p:pic>
      <p:sp>
        <p:nvSpPr>
          <p:cNvPr id="9" name="フリーフォーム 146">
            <a:extLst>
              <a:ext uri="{FF2B5EF4-FFF2-40B4-BE49-F238E27FC236}">
                <a16:creationId xmlns:a16="http://schemas.microsoft.com/office/drawing/2014/main" id="{674E0199-C306-BB67-6F74-4BAE6FBA905D}"/>
              </a:ext>
            </a:extLst>
          </p:cNvPr>
          <p:cNvSpPr>
            <a:spLocks/>
          </p:cNvSpPr>
          <p:nvPr/>
        </p:nvSpPr>
        <p:spPr bwMode="auto">
          <a:xfrm>
            <a:off x="6600000" y="2133001"/>
            <a:ext cx="4608000" cy="3730666"/>
          </a:xfrm>
          <a:custGeom>
            <a:avLst/>
            <a:gdLst>
              <a:gd name="T0" fmla="*/ 833211 w 8229599"/>
              <a:gd name="T1" fmla="*/ 5967612 h 6662724"/>
              <a:gd name="T2" fmla="*/ 4369753 w 8229599"/>
              <a:gd name="T3" fmla="*/ 5682306 h 6662724"/>
              <a:gd name="T4" fmla="*/ 1072459 w 8229599"/>
              <a:gd name="T5" fmla="*/ 5522397 h 6662724"/>
              <a:gd name="T6" fmla="*/ 2954041 w 8229599"/>
              <a:gd name="T7" fmla="*/ 5408654 h 6662724"/>
              <a:gd name="T8" fmla="*/ 55905 w 8229599"/>
              <a:gd name="T9" fmla="*/ 5372979 h 6662724"/>
              <a:gd name="T10" fmla="*/ 3027411 w 8229599"/>
              <a:gd name="T11" fmla="*/ 5183284 h 6662724"/>
              <a:gd name="T12" fmla="*/ 259193 w 8229599"/>
              <a:gd name="T13" fmla="*/ 5162035 h 6662724"/>
              <a:gd name="T14" fmla="*/ 1615571 w 8229599"/>
              <a:gd name="T15" fmla="*/ 5104081 h 6662724"/>
              <a:gd name="T16" fmla="*/ 2323956 w 8229599"/>
              <a:gd name="T17" fmla="*/ 5037144 h 6662724"/>
              <a:gd name="T18" fmla="*/ 2410649 w 8229599"/>
              <a:gd name="T19" fmla="*/ 5444499 h 6662724"/>
              <a:gd name="T20" fmla="*/ 1659220 w 8229599"/>
              <a:gd name="T21" fmla="*/ 5611829 h 6662724"/>
              <a:gd name="T22" fmla="*/ 1549224 w 8229599"/>
              <a:gd name="T23" fmla="*/ 5322104 h 6662724"/>
              <a:gd name="T24" fmla="*/ 2311266 w 8229599"/>
              <a:gd name="T25" fmla="*/ 5044764 h 6662724"/>
              <a:gd name="T26" fmla="*/ 2483834 w 8229599"/>
              <a:gd name="T27" fmla="*/ 4986344 h 6662724"/>
              <a:gd name="T28" fmla="*/ 1983423 w 8229599"/>
              <a:gd name="T29" fmla="*/ 4987129 h 6662724"/>
              <a:gd name="T30" fmla="*/ 1099820 w 8229599"/>
              <a:gd name="T31" fmla="*/ 5021978 h 6662724"/>
              <a:gd name="T32" fmla="*/ 1413181 w 8229599"/>
              <a:gd name="T33" fmla="*/ 5530434 h 6662724"/>
              <a:gd name="T34" fmla="*/ 833211 w 8229599"/>
              <a:gd name="T35" fmla="*/ 6206417 h 6662724"/>
              <a:gd name="T36" fmla="*/ 614735 w 8229599"/>
              <a:gd name="T37" fmla="*/ 6214039 h 6662724"/>
              <a:gd name="T38" fmla="*/ 723933 w 8229599"/>
              <a:gd name="T39" fmla="*/ 5639446 h 6662724"/>
              <a:gd name="T40" fmla="*/ 688639 w 8229599"/>
              <a:gd name="T41" fmla="*/ 5342480 h 6662724"/>
              <a:gd name="T42" fmla="*/ 571748 w 8229599"/>
              <a:gd name="T43" fmla="*/ 5342480 h 6662724"/>
              <a:gd name="T44" fmla="*/ 782320 w 8229599"/>
              <a:gd name="T45" fmla="*/ 5029603 h 6662724"/>
              <a:gd name="T46" fmla="*/ 599701 w 8229599"/>
              <a:gd name="T47" fmla="*/ 4864678 h 6662724"/>
              <a:gd name="T48" fmla="*/ 1572455 w 8229599"/>
              <a:gd name="T49" fmla="*/ 4841740 h 6662724"/>
              <a:gd name="T50" fmla="*/ 3939856 w 8229599"/>
              <a:gd name="T51" fmla="*/ 5017406 h 6662724"/>
              <a:gd name="T52" fmla="*/ 2883219 w 8229599"/>
              <a:gd name="T53" fmla="*/ 4717629 h 6662724"/>
              <a:gd name="T54" fmla="*/ 3413061 w 8229599"/>
              <a:gd name="T55" fmla="*/ 4870707 h 6662724"/>
              <a:gd name="T56" fmla="*/ 2527302 w 8229599"/>
              <a:gd name="T57" fmla="*/ 4638045 h 6662724"/>
              <a:gd name="T58" fmla="*/ 2672399 w 8229599"/>
              <a:gd name="T59" fmla="*/ 4521881 h 6662724"/>
              <a:gd name="T60" fmla="*/ 4823912 w 8229599"/>
              <a:gd name="T61" fmla="*/ 4706800 h 6662724"/>
              <a:gd name="T62" fmla="*/ 3935040 w 8229599"/>
              <a:gd name="T63" fmla="*/ 4361625 h 6662724"/>
              <a:gd name="T64" fmla="*/ 4427129 w 8229599"/>
              <a:gd name="T65" fmla="*/ 4217448 h 6662724"/>
              <a:gd name="T66" fmla="*/ 2158827 w 8229599"/>
              <a:gd name="T67" fmla="*/ 4123137 h 6662724"/>
              <a:gd name="T68" fmla="*/ 5063533 w 8229599"/>
              <a:gd name="T69" fmla="*/ 3926490 h 6662724"/>
              <a:gd name="T70" fmla="*/ 4513463 w 8229599"/>
              <a:gd name="T71" fmla="*/ 3688306 h 6662724"/>
              <a:gd name="T72" fmla="*/ 5687665 w 8229599"/>
              <a:gd name="T73" fmla="*/ 3497853 h 6662724"/>
              <a:gd name="T74" fmla="*/ 6050721 w 8229599"/>
              <a:gd name="T75" fmla="*/ 2809239 h 6662724"/>
              <a:gd name="T76" fmla="*/ 6152240 w 8229599"/>
              <a:gd name="T77" fmla="*/ 3353018 h 6662724"/>
              <a:gd name="T78" fmla="*/ 5855018 w 8229599"/>
              <a:gd name="T79" fmla="*/ 3732186 h 6662724"/>
              <a:gd name="T80" fmla="*/ 5222558 w 8229599"/>
              <a:gd name="T81" fmla="*/ 5016858 h 6662724"/>
              <a:gd name="T82" fmla="*/ 4881759 w 8229599"/>
              <a:gd name="T83" fmla="*/ 5021975 h 6662724"/>
              <a:gd name="T84" fmla="*/ 4287696 w 8229599"/>
              <a:gd name="T85" fmla="*/ 5386005 h 6662724"/>
              <a:gd name="T86" fmla="*/ 3579176 w 8229599"/>
              <a:gd name="T87" fmla="*/ 5190386 h 6662724"/>
              <a:gd name="T88" fmla="*/ 3093404 w 8229599"/>
              <a:gd name="T89" fmla="*/ 5538423 h 6662724"/>
              <a:gd name="T90" fmla="*/ 2563178 w 8229599"/>
              <a:gd name="T91" fmla="*/ 4915921 h 6662724"/>
              <a:gd name="T92" fmla="*/ 2152313 w 8229599"/>
              <a:gd name="T93" fmla="*/ 4928288 h 6662724"/>
              <a:gd name="T94" fmla="*/ 2151063 w 8229599"/>
              <a:gd name="T95" fmla="*/ 4849703 h 6662724"/>
              <a:gd name="T96" fmla="*/ 1607962 w 8229599"/>
              <a:gd name="T97" fmla="*/ 5045500 h 6662724"/>
              <a:gd name="T98" fmla="*/ 1151447 w 8229599"/>
              <a:gd name="T99" fmla="*/ 4716938 h 6662724"/>
              <a:gd name="T100" fmla="*/ 2214882 w 8229599"/>
              <a:gd name="T101" fmla="*/ 4485645 h 6662724"/>
              <a:gd name="T102" fmla="*/ 3099723 w 8229599"/>
              <a:gd name="T103" fmla="*/ 4631507 h 6662724"/>
              <a:gd name="T104" fmla="*/ 3838313 w 8229599"/>
              <a:gd name="T105" fmla="*/ 3853844 h 6662724"/>
              <a:gd name="T106" fmla="*/ 4526159 w 8229599"/>
              <a:gd name="T107" fmla="*/ 4036828 h 6662724"/>
              <a:gd name="T108" fmla="*/ 5585630 w 8229599"/>
              <a:gd name="T109" fmla="*/ 2634641 h 6662724"/>
              <a:gd name="T110" fmla="*/ 5941624 w 8229599"/>
              <a:gd name="T111" fmla="*/ 2418268 h 6662724"/>
              <a:gd name="T112" fmla="*/ 6665327 w 8229599"/>
              <a:gd name="T113" fmla="*/ 203289 h 6662724"/>
              <a:gd name="T114" fmla="*/ 7716641 w 8229599"/>
              <a:gd name="T115" fmla="*/ 1140965 h 6662724"/>
              <a:gd name="T116" fmla="*/ 8229601 w 8229599"/>
              <a:gd name="T117" fmla="*/ 1633945 h 6662724"/>
              <a:gd name="T118" fmla="*/ 6985292 w 8229599"/>
              <a:gd name="T119" fmla="*/ 2114214 h 6662724"/>
              <a:gd name="T120" fmla="*/ 6165064 w 8229599"/>
              <a:gd name="T121" fmla="*/ 2012569 h 6662724"/>
              <a:gd name="T122" fmla="*/ 5890808 w 8229599"/>
              <a:gd name="T123" fmla="*/ 1395080 h 6662724"/>
              <a:gd name="T124" fmla="*/ 6672945 w 8229599"/>
              <a:gd name="T125" fmla="*/ 836030 h 66627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229599" h="6662724">
                <a:moveTo>
                  <a:pt x="4369751" y="6650024"/>
                </a:moveTo>
                <a:lnTo>
                  <a:pt x="4382451" y="6650024"/>
                </a:lnTo>
                <a:lnTo>
                  <a:pt x="4390071" y="6662724"/>
                </a:lnTo>
                <a:lnTo>
                  <a:pt x="4382451" y="6662724"/>
                </a:lnTo>
                <a:lnTo>
                  <a:pt x="4369751" y="6662724"/>
                </a:lnTo>
                <a:lnTo>
                  <a:pt x="4369751" y="6655104"/>
                </a:lnTo>
                <a:lnTo>
                  <a:pt x="4369751" y="6650024"/>
                </a:lnTo>
                <a:close/>
                <a:moveTo>
                  <a:pt x="485167" y="6534115"/>
                </a:moveTo>
                <a:lnTo>
                  <a:pt x="490248" y="6539196"/>
                </a:lnTo>
                <a:lnTo>
                  <a:pt x="497869" y="6539196"/>
                </a:lnTo>
                <a:lnTo>
                  <a:pt x="513112" y="6546818"/>
                </a:lnTo>
                <a:lnTo>
                  <a:pt x="520733" y="6562061"/>
                </a:lnTo>
                <a:lnTo>
                  <a:pt x="535975" y="6577304"/>
                </a:lnTo>
                <a:lnTo>
                  <a:pt x="548677" y="6584925"/>
                </a:lnTo>
                <a:lnTo>
                  <a:pt x="548677" y="6590006"/>
                </a:lnTo>
                <a:lnTo>
                  <a:pt x="541056" y="6612870"/>
                </a:lnTo>
                <a:lnTo>
                  <a:pt x="513112" y="6635735"/>
                </a:lnTo>
                <a:lnTo>
                  <a:pt x="490248" y="6648437"/>
                </a:lnTo>
                <a:lnTo>
                  <a:pt x="469925" y="6640816"/>
                </a:lnTo>
                <a:lnTo>
                  <a:pt x="447061" y="6628113"/>
                </a:lnTo>
                <a:lnTo>
                  <a:pt x="441981" y="6620492"/>
                </a:lnTo>
                <a:lnTo>
                  <a:pt x="434359" y="6605249"/>
                </a:lnTo>
                <a:lnTo>
                  <a:pt x="434359" y="6584925"/>
                </a:lnTo>
                <a:lnTo>
                  <a:pt x="434359" y="6562061"/>
                </a:lnTo>
                <a:lnTo>
                  <a:pt x="441981" y="6554439"/>
                </a:lnTo>
                <a:lnTo>
                  <a:pt x="454683" y="6554439"/>
                </a:lnTo>
                <a:lnTo>
                  <a:pt x="462304" y="6546818"/>
                </a:lnTo>
                <a:lnTo>
                  <a:pt x="477546" y="6539196"/>
                </a:lnTo>
                <a:lnTo>
                  <a:pt x="485167" y="6534115"/>
                </a:lnTo>
                <a:close/>
                <a:moveTo>
                  <a:pt x="759529" y="6417253"/>
                </a:moveTo>
                <a:lnTo>
                  <a:pt x="759529" y="6432496"/>
                </a:lnTo>
                <a:lnTo>
                  <a:pt x="767151" y="6437577"/>
                </a:lnTo>
                <a:lnTo>
                  <a:pt x="759529" y="6445199"/>
                </a:lnTo>
                <a:lnTo>
                  <a:pt x="751908" y="6452820"/>
                </a:lnTo>
                <a:lnTo>
                  <a:pt x="751908" y="6475684"/>
                </a:lnTo>
                <a:lnTo>
                  <a:pt x="744287" y="6496008"/>
                </a:lnTo>
                <a:lnTo>
                  <a:pt x="736666" y="6503630"/>
                </a:lnTo>
                <a:lnTo>
                  <a:pt x="731585" y="6518873"/>
                </a:lnTo>
                <a:lnTo>
                  <a:pt x="716343" y="6539196"/>
                </a:lnTo>
                <a:lnTo>
                  <a:pt x="708722" y="6546818"/>
                </a:lnTo>
                <a:lnTo>
                  <a:pt x="693479" y="6554439"/>
                </a:lnTo>
                <a:lnTo>
                  <a:pt x="680777" y="6577304"/>
                </a:lnTo>
                <a:lnTo>
                  <a:pt x="680777" y="6590006"/>
                </a:lnTo>
                <a:lnTo>
                  <a:pt x="680777" y="6597627"/>
                </a:lnTo>
                <a:lnTo>
                  <a:pt x="673156" y="6605249"/>
                </a:lnTo>
                <a:lnTo>
                  <a:pt x="673156" y="6612870"/>
                </a:lnTo>
                <a:lnTo>
                  <a:pt x="665535" y="6620492"/>
                </a:lnTo>
                <a:lnTo>
                  <a:pt x="637591" y="6628113"/>
                </a:lnTo>
                <a:lnTo>
                  <a:pt x="629970" y="6620492"/>
                </a:lnTo>
                <a:lnTo>
                  <a:pt x="622349" y="6612870"/>
                </a:lnTo>
                <a:lnTo>
                  <a:pt x="629970" y="6605249"/>
                </a:lnTo>
                <a:lnTo>
                  <a:pt x="629970" y="6590006"/>
                </a:lnTo>
                <a:lnTo>
                  <a:pt x="637591" y="6577304"/>
                </a:lnTo>
                <a:lnTo>
                  <a:pt x="642672" y="6569682"/>
                </a:lnTo>
                <a:lnTo>
                  <a:pt x="650293" y="6562061"/>
                </a:lnTo>
                <a:lnTo>
                  <a:pt x="657914" y="6546818"/>
                </a:lnTo>
                <a:lnTo>
                  <a:pt x="680777" y="6526494"/>
                </a:lnTo>
                <a:lnTo>
                  <a:pt x="693479" y="6488387"/>
                </a:lnTo>
                <a:lnTo>
                  <a:pt x="701101" y="6468063"/>
                </a:lnTo>
                <a:lnTo>
                  <a:pt x="716343" y="6460441"/>
                </a:lnTo>
                <a:lnTo>
                  <a:pt x="731585" y="6445199"/>
                </a:lnTo>
                <a:lnTo>
                  <a:pt x="731585" y="6432496"/>
                </a:lnTo>
                <a:lnTo>
                  <a:pt x="744287" y="6424875"/>
                </a:lnTo>
                <a:lnTo>
                  <a:pt x="759529" y="6417253"/>
                </a:lnTo>
                <a:close/>
                <a:moveTo>
                  <a:pt x="4484051" y="6286804"/>
                </a:moveTo>
                <a:lnTo>
                  <a:pt x="4491671" y="6286804"/>
                </a:lnTo>
                <a:lnTo>
                  <a:pt x="4499291" y="6299504"/>
                </a:lnTo>
                <a:lnTo>
                  <a:pt x="4514531" y="6314744"/>
                </a:lnTo>
                <a:lnTo>
                  <a:pt x="4522151" y="6322364"/>
                </a:lnTo>
                <a:lnTo>
                  <a:pt x="4527231" y="6329984"/>
                </a:lnTo>
                <a:lnTo>
                  <a:pt x="4514531" y="6342684"/>
                </a:lnTo>
                <a:lnTo>
                  <a:pt x="4506911" y="6357924"/>
                </a:lnTo>
                <a:lnTo>
                  <a:pt x="4499291" y="6350304"/>
                </a:lnTo>
                <a:lnTo>
                  <a:pt x="4484051" y="6335064"/>
                </a:lnTo>
                <a:lnTo>
                  <a:pt x="4478971" y="6314744"/>
                </a:lnTo>
                <a:lnTo>
                  <a:pt x="4478971" y="6291884"/>
                </a:lnTo>
                <a:lnTo>
                  <a:pt x="4484051" y="6286804"/>
                </a:lnTo>
                <a:close/>
                <a:moveTo>
                  <a:pt x="846110" y="6030179"/>
                </a:moveTo>
                <a:lnTo>
                  <a:pt x="845913" y="6031100"/>
                </a:lnTo>
                <a:lnTo>
                  <a:pt x="853531" y="6031100"/>
                </a:lnTo>
                <a:lnTo>
                  <a:pt x="861153" y="6031100"/>
                </a:lnTo>
                <a:lnTo>
                  <a:pt x="876396" y="6038721"/>
                </a:lnTo>
                <a:lnTo>
                  <a:pt x="884016" y="6046343"/>
                </a:lnTo>
                <a:lnTo>
                  <a:pt x="889098" y="6053964"/>
                </a:lnTo>
                <a:lnTo>
                  <a:pt x="896718" y="6053964"/>
                </a:lnTo>
                <a:lnTo>
                  <a:pt x="904091" y="6076080"/>
                </a:lnTo>
                <a:lnTo>
                  <a:pt x="904238" y="6075836"/>
                </a:lnTo>
                <a:lnTo>
                  <a:pt x="896601" y="6053007"/>
                </a:lnTo>
                <a:lnTo>
                  <a:pt x="888963" y="6053007"/>
                </a:lnTo>
                <a:lnTo>
                  <a:pt x="883871" y="6045398"/>
                </a:lnTo>
                <a:lnTo>
                  <a:pt x="876234" y="6037789"/>
                </a:lnTo>
                <a:lnTo>
                  <a:pt x="860959" y="6030179"/>
                </a:lnTo>
                <a:lnTo>
                  <a:pt x="853321" y="6030179"/>
                </a:lnTo>
                <a:lnTo>
                  <a:pt x="846110" y="6030179"/>
                </a:lnTo>
                <a:close/>
                <a:moveTo>
                  <a:pt x="838289" y="5974538"/>
                </a:moveTo>
                <a:lnTo>
                  <a:pt x="838289" y="5975209"/>
                </a:lnTo>
                <a:lnTo>
                  <a:pt x="845913" y="5980290"/>
                </a:lnTo>
                <a:lnTo>
                  <a:pt x="853254" y="5994978"/>
                </a:lnTo>
                <a:lnTo>
                  <a:pt x="853321" y="5994668"/>
                </a:lnTo>
                <a:lnTo>
                  <a:pt x="845684" y="5979449"/>
                </a:lnTo>
                <a:lnTo>
                  <a:pt x="838289" y="5974538"/>
                </a:lnTo>
                <a:close/>
                <a:moveTo>
                  <a:pt x="817968" y="5959301"/>
                </a:moveTo>
                <a:lnTo>
                  <a:pt x="817968" y="5959966"/>
                </a:lnTo>
                <a:lnTo>
                  <a:pt x="833211" y="5967588"/>
                </a:lnTo>
                <a:lnTo>
                  <a:pt x="838046" y="5967588"/>
                </a:lnTo>
                <a:lnTo>
                  <a:pt x="838046" y="5966767"/>
                </a:lnTo>
                <a:lnTo>
                  <a:pt x="832954" y="5966767"/>
                </a:lnTo>
                <a:lnTo>
                  <a:pt x="817968" y="5959301"/>
                </a:lnTo>
                <a:close/>
                <a:moveTo>
                  <a:pt x="802726" y="5944099"/>
                </a:moveTo>
                <a:lnTo>
                  <a:pt x="802726" y="5944723"/>
                </a:lnTo>
                <a:lnTo>
                  <a:pt x="817679" y="5952200"/>
                </a:lnTo>
                <a:lnTo>
                  <a:pt x="817679" y="5951548"/>
                </a:lnTo>
                <a:lnTo>
                  <a:pt x="802726" y="5944099"/>
                </a:lnTo>
                <a:close/>
                <a:moveTo>
                  <a:pt x="4514531" y="5900724"/>
                </a:moveTo>
                <a:lnTo>
                  <a:pt x="4522151" y="5900724"/>
                </a:lnTo>
                <a:lnTo>
                  <a:pt x="4534851" y="5908344"/>
                </a:lnTo>
                <a:lnTo>
                  <a:pt x="4534851" y="5923584"/>
                </a:lnTo>
                <a:lnTo>
                  <a:pt x="4527231" y="5923584"/>
                </a:lnTo>
                <a:lnTo>
                  <a:pt x="4522151" y="5923584"/>
                </a:lnTo>
                <a:lnTo>
                  <a:pt x="4514531" y="5908344"/>
                </a:lnTo>
                <a:lnTo>
                  <a:pt x="4514531" y="5900724"/>
                </a:lnTo>
                <a:close/>
                <a:moveTo>
                  <a:pt x="325122" y="5865968"/>
                </a:moveTo>
                <a:lnTo>
                  <a:pt x="340364" y="5865968"/>
                </a:lnTo>
                <a:lnTo>
                  <a:pt x="353066" y="5865968"/>
                </a:lnTo>
                <a:lnTo>
                  <a:pt x="353066" y="5873590"/>
                </a:lnTo>
                <a:lnTo>
                  <a:pt x="345445" y="5878671"/>
                </a:lnTo>
                <a:lnTo>
                  <a:pt x="340364" y="5878671"/>
                </a:lnTo>
                <a:lnTo>
                  <a:pt x="332743" y="5886292"/>
                </a:lnTo>
                <a:lnTo>
                  <a:pt x="332743" y="5893913"/>
                </a:lnTo>
                <a:lnTo>
                  <a:pt x="325122" y="5901535"/>
                </a:lnTo>
                <a:lnTo>
                  <a:pt x="317501" y="5909156"/>
                </a:lnTo>
                <a:lnTo>
                  <a:pt x="309880" y="5909156"/>
                </a:lnTo>
                <a:lnTo>
                  <a:pt x="304799" y="5901535"/>
                </a:lnTo>
                <a:lnTo>
                  <a:pt x="309880" y="5886292"/>
                </a:lnTo>
                <a:lnTo>
                  <a:pt x="317501" y="5878671"/>
                </a:lnTo>
                <a:lnTo>
                  <a:pt x="325122" y="5865968"/>
                </a:lnTo>
                <a:close/>
                <a:moveTo>
                  <a:pt x="787483" y="5865601"/>
                </a:moveTo>
                <a:lnTo>
                  <a:pt x="787483" y="5865968"/>
                </a:lnTo>
                <a:lnTo>
                  <a:pt x="802726" y="5878671"/>
                </a:lnTo>
                <a:lnTo>
                  <a:pt x="810348" y="5878671"/>
                </a:lnTo>
                <a:lnTo>
                  <a:pt x="817679" y="5893337"/>
                </a:lnTo>
                <a:lnTo>
                  <a:pt x="817679" y="5893209"/>
                </a:lnTo>
                <a:lnTo>
                  <a:pt x="810042" y="5877990"/>
                </a:lnTo>
                <a:lnTo>
                  <a:pt x="802404" y="5877990"/>
                </a:lnTo>
                <a:lnTo>
                  <a:pt x="787483" y="5865601"/>
                </a:lnTo>
                <a:close/>
                <a:moveTo>
                  <a:pt x="396253" y="5807537"/>
                </a:moveTo>
                <a:lnTo>
                  <a:pt x="403874" y="5807537"/>
                </a:lnTo>
                <a:lnTo>
                  <a:pt x="411496" y="5815159"/>
                </a:lnTo>
                <a:lnTo>
                  <a:pt x="419117" y="5827861"/>
                </a:lnTo>
                <a:lnTo>
                  <a:pt x="426738" y="5822780"/>
                </a:lnTo>
                <a:lnTo>
                  <a:pt x="434359" y="5822780"/>
                </a:lnTo>
                <a:lnTo>
                  <a:pt x="434359" y="5827861"/>
                </a:lnTo>
                <a:lnTo>
                  <a:pt x="426738" y="5827861"/>
                </a:lnTo>
                <a:lnTo>
                  <a:pt x="426738" y="5835483"/>
                </a:lnTo>
                <a:lnTo>
                  <a:pt x="426738" y="5843104"/>
                </a:lnTo>
                <a:lnTo>
                  <a:pt x="419117" y="5843104"/>
                </a:lnTo>
                <a:lnTo>
                  <a:pt x="403874" y="5843104"/>
                </a:lnTo>
                <a:lnTo>
                  <a:pt x="396253" y="5835483"/>
                </a:lnTo>
                <a:lnTo>
                  <a:pt x="396253" y="5822780"/>
                </a:lnTo>
                <a:lnTo>
                  <a:pt x="391172" y="5822780"/>
                </a:lnTo>
                <a:lnTo>
                  <a:pt x="383551" y="5822780"/>
                </a:lnTo>
                <a:lnTo>
                  <a:pt x="391172" y="5815159"/>
                </a:lnTo>
                <a:lnTo>
                  <a:pt x="396253" y="5807537"/>
                </a:lnTo>
                <a:close/>
                <a:moveTo>
                  <a:pt x="767246" y="5807450"/>
                </a:moveTo>
                <a:lnTo>
                  <a:pt x="767159" y="5807537"/>
                </a:lnTo>
                <a:lnTo>
                  <a:pt x="774701" y="5815079"/>
                </a:lnTo>
                <a:lnTo>
                  <a:pt x="774400" y="5814578"/>
                </a:lnTo>
                <a:lnTo>
                  <a:pt x="767246" y="5807450"/>
                </a:lnTo>
                <a:close/>
                <a:moveTo>
                  <a:pt x="744295" y="5756483"/>
                </a:moveTo>
                <a:lnTo>
                  <a:pt x="744295" y="5756727"/>
                </a:lnTo>
                <a:lnTo>
                  <a:pt x="759537" y="5777051"/>
                </a:lnTo>
                <a:lnTo>
                  <a:pt x="781856" y="5791930"/>
                </a:lnTo>
                <a:lnTo>
                  <a:pt x="782037" y="5791749"/>
                </a:lnTo>
                <a:lnTo>
                  <a:pt x="782117" y="5791771"/>
                </a:lnTo>
                <a:lnTo>
                  <a:pt x="767180" y="5776831"/>
                </a:lnTo>
                <a:lnTo>
                  <a:pt x="744295" y="5756483"/>
                </a:lnTo>
                <a:close/>
                <a:moveTo>
                  <a:pt x="4514531" y="5748324"/>
                </a:moveTo>
                <a:lnTo>
                  <a:pt x="4527231" y="5763564"/>
                </a:lnTo>
                <a:lnTo>
                  <a:pt x="4527231" y="5783884"/>
                </a:lnTo>
                <a:lnTo>
                  <a:pt x="4527231" y="5791504"/>
                </a:lnTo>
                <a:lnTo>
                  <a:pt x="4514531" y="5791504"/>
                </a:lnTo>
                <a:lnTo>
                  <a:pt x="4499291" y="5791504"/>
                </a:lnTo>
                <a:lnTo>
                  <a:pt x="4499291" y="5776264"/>
                </a:lnTo>
                <a:lnTo>
                  <a:pt x="4499291" y="5771184"/>
                </a:lnTo>
                <a:lnTo>
                  <a:pt x="4506911" y="5755944"/>
                </a:lnTo>
                <a:lnTo>
                  <a:pt x="4514531" y="5748324"/>
                </a:lnTo>
                <a:close/>
                <a:moveTo>
                  <a:pt x="736653" y="5733573"/>
                </a:moveTo>
                <a:lnTo>
                  <a:pt x="731565" y="5748841"/>
                </a:lnTo>
                <a:lnTo>
                  <a:pt x="716301" y="5756474"/>
                </a:lnTo>
                <a:lnTo>
                  <a:pt x="693405" y="5748841"/>
                </a:lnTo>
                <a:lnTo>
                  <a:pt x="688317" y="5756474"/>
                </a:lnTo>
                <a:lnTo>
                  <a:pt x="673053" y="5756474"/>
                </a:lnTo>
                <a:lnTo>
                  <a:pt x="657792" y="5748842"/>
                </a:lnTo>
                <a:lnTo>
                  <a:pt x="657924" y="5749106"/>
                </a:lnTo>
                <a:lnTo>
                  <a:pt x="673166" y="5756727"/>
                </a:lnTo>
                <a:lnTo>
                  <a:pt x="688408" y="5756727"/>
                </a:lnTo>
                <a:lnTo>
                  <a:pt x="693490" y="5749106"/>
                </a:lnTo>
                <a:lnTo>
                  <a:pt x="716350" y="5756727"/>
                </a:lnTo>
                <a:lnTo>
                  <a:pt x="731592" y="5749106"/>
                </a:lnTo>
                <a:lnTo>
                  <a:pt x="736674" y="5733863"/>
                </a:lnTo>
                <a:lnTo>
                  <a:pt x="744285" y="5741474"/>
                </a:lnTo>
                <a:lnTo>
                  <a:pt x="744285" y="5741207"/>
                </a:lnTo>
                <a:lnTo>
                  <a:pt x="736653" y="5733573"/>
                </a:lnTo>
                <a:close/>
                <a:moveTo>
                  <a:pt x="4362131" y="5669584"/>
                </a:moveTo>
                <a:lnTo>
                  <a:pt x="4377371" y="5669584"/>
                </a:lnTo>
                <a:lnTo>
                  <a:pt x="4390071" y="5669584"/>
                </a:lnTo>
                <a:lnTo>
                  <a:pt x="4382451" y="5674664"/>
                </a:lnTo>
                <a:lnTo>
                  <a:pt x="4369751" y="5682284"/>
                </a:lnTo>
                <a:lnTo>
                  <a:pt x="4362131" y="5689904"/>
                </a:lnTo>
                <a:lnTo>
                  <a:pt x="4354511" y="5689904"/>
                </a:lnTo>
                <a:lnTo>
                  <a:pt x="4354511" y="5682284"/>
                </a:lnTo>
                <a:lnTo>
                  <a:pt x="4362131" y="5669584"/>
                </a:lnTo>
                <a:close/>
                <a:moveTo>
                  <a:pt x="963067" y="5603801"/>
                </a:moveTo>
                <a:lnTo>
                  <a:pt x="962865" y="5604049"/>
                </a:lnTo>
                <a:lnTo>
                  <a:pt x="978068" y="5604049"/>
                </a:lnTo>
                <a:lnTo>
                  <a:pt x="983160" y="5604049"/>
                </a:lnTo>
                <a:lnTo>
                  <a:pt x="983409" y="5603801"/>
                </a:lnTo>
                <a:lnTo>
                  <a:pt x="978331" y="5603801"/>
                </a:lnTo>
                <a:lnTo>
                  <a:pt x="963067" y="5603801"/>
                </a:lnTo>
                <a:close/>
                <a:moveTo>
                  <a:pt x="990815" y="5596404"/>
                </a:moveTo>
                <a:lnTo>
                  <a:pt x="986216" y="5601004"/>
                </a:lnTo>
                <a:lnTo>
                  <a:pt x="990797" y="5596439"/>
                </a:lnTo>
                <a:lnTo>
                  <a:pt x="990815" y="5596404"/>
                </a:lnTo>
                <a:close/>
                <a:moveTo>
                  <a:pt x="1202078" y="5560932"/>
                </a:moveTo>
                <a:lnTo>
                  <a:pt x="1196357" y="5566653"/>
                </a:lnTo>
                <a:lnTo>
                  <a:pt x="1202092" y="5560939"/>
                </a:lnTo>
                <a:lnTo>
                  <a:pt x="1202078" y="5560932"/>
                </a:lnTo>
                <a:close/>
                <a:moveTo>
                  <a:pt x="4456111" y="5560364"/>
                </a:moveTo>
                <a:lnTo>
                  <a:pt x="4463731" y="5560364"/>
                </a:lnTo>
                <a:lnTo>
                  <a:pt x="4456111" y="5573064"/>
                </a:lnTo>
                <a:lnTo>
                  <a:pt x="4448491" y="5580684"/>
                </a:lnTo>
                <a:lnTo>
                  <a:pt x="4448491" y="5595924"/>
                </a:lnTo>
                <a:lnTo>
                  <a:pt x="4443411" y="5595924"/>
                </a:lnTo>
                <a:lnTo>
                  <a:pt x="4443411" y="5580684"/>
                </a:lnTo>
                <a:lnTo>
                  <a:pt x="4443411" y="5573064"/>
                </a:lnTo>
                <a:lnTo>
                  <a:pt x="4456111" y="5560364"/>
                </a:lnTo>
                <a:close/>
                <a:moveTo>
                  <a:pt x="1268207" y="5553302"/>
                </a:moveTo>
                <a:lnTo>
                  <a:pt x="1260577" y="5560932"/>
                </a:lnTo>
                <a:lnTo>
                  <a:pt x="1252969" y="5573611"/>
                </a:lnTo>
                <a:lnTo>
                  <a:pt x="1253020" y="5573611"/>
                </a:lnTo>
                <a:lnTo>
                  <a:pt x="1260658" y="5560928"/>
                </a:lnTo>
                <a:lnTo>
                  <a:pt x="1268295" y="5553319"/>
                </a:lnTo>
                <a:lnTo>
                  <a:pt x="1275882" y="5553319"/>
                </a:lnTo>
                <a:lnTo>
                  <a:pt x="1275837" y="5553302"/>
                </a:lnTo>
                <a:lnTo>
                  <a:pt x="1268207" y="5553302"/>
                </a:lnTo>
                <a:close/>
                <a:moveTo>
                  <a:pt x="614542" y="5524920"/>
                </a:moveTo>
                <a:lnTo>
                  <a:pt x="622174" y="5524920"/>
                </a:lnTo>
                <a:lnTo>
                  <a:pt x="622174" y="5530009"/>
                </a:lnTo>
                <a:lnTo>
                  <a:pt x="622174" y="5545276"/>
                </a:lnTo>
                <a:lnTo>
                  <a:pt x="606910" y="5568177"/>
                </a:lnTo>
                <a:lnTo>
                  <a:pt x="614542" y="5573266"/>
                </a:lnTo>
                <a:lnTo>
                  <a:pt x="637437" y="5568177"/>
                </a:lnTo>
                <a:lnTo>
                  <a:pt x="657789" y="5568177"/>
                </a:lnTo>
                <a:lnTo>
                  <a:pt x="673053" y="5560544"/>
                </a:lnTo>
                <a:lnTo>
                  <a:pt x="688317" y="5560544"/>
                </a:lnTo>
                <a:lnTo>
                  <a:pt x="701037" y="5568177"/>
                </a:lnTo>
                <a:lnTo>
                  <a:pt x="716301" y="5568177"/>
                </a:lnTo>
                <a:lnTo>
                  <a:pt x="731565" y="5568177"/>
                </a:lnTo>
                <a:lnTo>
                  <a:pt x="731565" y="5573266"/>
                </a:lnTo>
                <a:lnTo>
                  <a:pt x="723933" y="5580900"/>
                </a:lnTo>
                <a:lnTo>
                  <a:pt x="708669" y="5596167"/>
                </a:lnTo>
                <a:lnTo>
                  <a:pt x="693405" y="5603801"/>
                </a:lnTo>
                <a:lnTo>
                  <a:pt x="688317" y="5624157"/>
                </a:lnTo>
                <a:lnTo>
                  <a:pt x="680685" y="5624157"/>
                </a:lnTo>
                <a:lnTo>
                  <a:pt x="673053" y="5624157"/>
                </a:lnTo>
                <a:lnTo>
                  <a:pt x="665421" y="5624157"/>
                </a:lnTo>
                <a:lnTo>
                  <a:pt x="665421" y="5619068"/>
                </a:lnTo>
                <a:lnTo>
                  <a:pt x="665421" y="5611435"/>
                </a:lnTo>
                <a:lnTo>
                  <a:pt x="657789" y="5611435"/>
                </a:lnTo>
                <a:lnTo>
                  <a:pt x="650157" y="5611435"/>
                </a:lnTo>
                <a:lnTo>
                  <a:pt x="637437" y="5603801"/>
                </a:lnTo>
                <a:lnTo>
                  <a:pt x="622174" y="5611435"/>
                </a:lnTo>
                <a:lnTo>
                  <a:pt x="614542" y="5611435"/>
                </a:lnTo>
                <a:lnTo>
                  <a:pt x="622174" y="5596167"/>
                </a:lnTo>
                <a:lnTo>
                  <a:pt x="606910" y="5588534"/>
                </a:lnTo>
                <a:lnTo>
                  <a:pt x="606910" y="5596167"/>
                </a:lnTo>
                <a:lnTo>
                  <a:pt x="606910" y="5603801"/>
                </a:lnTo>
                <a:lnTo>
                  <a:pt x="606910" y="5611435"/>
                </a:lnTo>
                <a:lnTo>
                  <a:pt x="606910" y="5619068"/>
                </a:lnTo>
                <a:lnTo>
                  <a:pt x="599278" y="5624157"/>
                </a:lnTo>
                <a:lnTo>
                  <a:pt x="591646" y="5631791"/>
                </a:lnTo>
                <a:lnTo>
                  <a:pt x="586558" y="5631791"/>
                </a:lnTo>
                <a:lnTo>
                  <a:pt x="578926" y="5631791"/>
                </a:lnTo>
                <a:lnTo>
                  <a:pt x="571294" y="5631791"/>
                </a:lnTo>
                <a:lnTo>
                  <a:pt x="578926" y="5639425"/>
                </a:lnTo>
                <a:lnTo>
                  <a:pt x="571294" y="5647058"/>
                </a:lnTo>
                <a:lnTo>
                  <a:pt x="556030" y="5647058"/>
                </a:lnTo>
                <a:lnTo>
                  <a:pt x="548398" y="5654692"/>
                </a:lnTo>
                <a:lnTo>
                  <a:pt x="540766" y="5669959"/>
                </a:lnTo>
                <a:lnTo>
                  <a:pt x="520414" y="5675048"/>
                </a:lnTo>
                <a:lnTo>
                  <a:pt x="512782" y="5682683"/>
                </a:lnTo>
                <a:lnTo>
                  <a:pt x="512782" y="5690316"/>
                </a:lnTo>
                <a:lnTo>
                  <a:pt x="505150" y="5682683"/>
                </a:lnTo>
                <a:lnTo>
                  <a:pt x="505150" y="5675048"/>
                </a:lnTo>
                <a:lnTo>
                  <a:pt x="500062" y="5669959"/>
                </a:lnTo>
                <a:lnTo>
                  <a:pt x="505150" y="5654692"/>
                </a:lnTo>
                <a:lnTo>
                  <a:pt x="500062" y="5647058"/>
                </a:lnTo>
                <a:lnTo>
                  <a:pt x="500062" y="5639425"/>
                </a:lnTo>
                <a:lnTo>
                  <a:pt x="505150" y="5631791"/>
                </a:lnTo>
                <a:lnTo>
                  <a:pt x="520414" y="5624157"/>
                </a:lnTo>
                <a:lnTo>
                  <a:pt x="520414" y="5619068"/>
                </a:lnTo>
                <a:lnTo>
                  <a:pt x="512782" y="5611435"/>
                </a:lnTo>
                <a:lnTo>
                  <a:pt x="512782" y="5596167"/>
                </a:lnTo>
                <a:lnTo>
                  <a:pt x="520414" y="5573266"/>
                </a:lnTo>
                <a:lnTo>
                  <a:pt x="535678" y="5560544"/>
                </a:lnTo>
                <a:lnTo>
                  <a:pt x="548398" y="5545276"/>
                </a:lnTo>
                <a:lnTo>
                  <a:pt x="563662" y="5537643"/>
                </a:lnTo>
                <a:lnTo>
                  <a:pt x="571294" y="5530009"/>
                </a:lnTo>
                <a:lnTo>
                  <a:pt x="586558" y="5530009"/>
                </a:lnTo>
                <a:lnTo>
                  <a:pt x="614542" y="5524920"/>
                </a:lnTo>
                <a:close/>
                <a:moveTo>
                  <a:pt x="1080091" y="5509652"/>
                </a:moveTo>
                <a:lnTo>
                  <a:pt x="1072459" y="5522375"/>
                </a:lnTo>
                <a:lnTo>
                  <a:pt x="1057195" y="5537642"/>
                </a:lnTo>
                <a:lnTo>
                  <a:pt x="1041931" y="5545276"/>
                </a:lnTo>
                <a:lnTo>
                  <a:pt x="1013947" y="5568177"/>
                </a:lnTo>
                <a:lnTo>
                  <a:pt x="998683" y="5580900"/>
                </a:lnTo>
                <a:lnTo>
                  <a:pt x="998586" y="5581095"/>
                </a:lnTo>
                <a:lnTo>
                  <a:pt x="1013710" y="5568538"/>
                </a:lnTo>
                <a:lnTo>
                  <a:pt x="1041714" y="5545710"/>
                </a:lnTo>
                <a:lnTo>
                  <a:pt x="1056989" y="5538100"/>
                </a:lnTo>
                <a:lnTo>
                  <a:pt x="1072264" y="5522881"/>
                </a:lnTo>
                <a:lnTo>
                  <a:pt x="1079902" y="5510199"/>
                </a:lnTo>
                <a:lnTo>
                  <a:pt x="1092631" y="5510199"/>
                </a:lnTo>
                <a:lnTo>
                  <a:pt x="1107906" y="5522881"/>
                </a:lnTo>
                <a:lnTo>
                  <a:pt x="1130819" y="5522881"/>
                </a:lnTo>
                <a:lnTo>
                  <a:pt x="1151186" y="5522881"/>
                </a:lnTo>
                <a:lnTo>
                  <a:pt x="1174099" y="5522881"/>
                </a:lnTo>
                <a:lnTo>
                  <a:pt x="1174099" y="5545710"/>
                </a:lnTo>
                <a:lnTo>
                  <a:pt x="1179727" y="5556925"/>
                </a:lnTo>
                <a:lnTo>
                  <a:pt x="1174101" y="5545672"/>
                </a:lnTo>
                <a:lnTo>
                  <a:pt x="1174101" y="5522782"/>
                </a:lnTo>
                <a:lnTo>
                  <a:pt x="1151210" y="5522782"/>
                </a:lnTo>
                <a:lnTo>
                  <a:pt x="1130862" y="5522782"/>
                </a:lnTo>
                <a:lnTo>
                  <a:pt x="1107972" y="5517696"/>
                </a:lnTo>
                <a:lnTo>
                  <a:pt x="1107972" y="5517234"/>
                </a:lnTo>
                <a:lnTo>
                  <a:pt x="1092811" y="5509652"/>
                </a:lnTo>
                <a:lnTo>
                  <a:pt x="1080091" y="5509652"/>
                </a:lnTo>
                <a:close/>
                <a:moveTo>
                  <a:pt x="3035656" y="5479781"/>
                </a:moveTo>
                <a:lnTo>
                  <a:pt x="3035564" y="5479873"/>
                </a:lnTo>
                <a:lnTo>
                  <a:pt x="3042604" y="5479873"/>
                </a:lnTo>
                <a:lnTo>
                  <a:pt x="3042696" y="5479781"/>
                </a:lnTo>
                <a:lnTo>
                  <a:pt x="3035656" y="5479781"/>
                </a:lnTo>
                <a:close/>
                <a:moveTo>
                  <a:pt x="3035589" y="5467122"/>
                </a:moveTo>
                <a:lnTo>
                  <a:pt x="3035401" y="5467310"/>
                </a:lnTo>
                <a:lnTo>
                  <a:pt x="3042941" y="5472342"/>
                </a:lnTo>
                <a:lnTo>
                  <a:pt x="3043133" y="5472150"/>
                </a:lnTo>
                <a:lnTo>
                  <a:pt x="3035589" y="5467122"/>
                </a:lnTo>
                <a:close/>
                <a:moveTo>
                  <a:pt x="3020732" y="5460262"/>
                </a:moveTo>
                <a:lnTo>
                  <a:pt x="3027774" y="5471992"/>
                </a:lnTo>
                <a:lnTo>
                  <a:pt x="3027774" y="5467310"/>
                </a:lnTo>
                <a:lnTo>
                  <a:pt x="3020732" y="5460262"/>
                </a:lnTo>
                <a:close/>
                <a:moveTo>
                  <a:pt x="1745052" y="5451549"/>
                </a:moveTo>
                <a:lnTo>
                  <a:pt x="1745052" y="5459165"/>
                </a:lnTo>
                <a:lnTo>
                  <a:pt x="1737423" y="5466781"/>
                </a:lnTo>
                <a:lnTo>
                  <a:pt x="1729793" y="5471858"/>
                </a:lnTo>
                <a:lnTo>
                  <a:pt x="1722163" y="5479473"/>
                </a:lnTo>
                <a:lnTo>
                  <a:pt x="1709447" y="5487089"/>
                </a:lnTo>
                <a:lnTo>
                  <a:pt x="1694187" y="5494705"/>
                </a:lnTo>
                <a:lnTo>
                  <a:pt x="1686853" y="5502026"/>
                </a:lnTo>
                <a:lnTo>
                  <a:pt x="1687136" y="5502310"/>
                </a:lnTo>
                <a:lnTo>
                  <a:pt x="1694750" y="5494671"/>
                </a:lnTo>
                <a:lnTo>
                  <a:pt x="1709978" y="5487031"/>
                </a:lnTo>
                <a:lnTo>
                  <a:pt x="1722667" y="5479392"/>
                </a:lnTo>
                <a:lnTo>
                  <a:pt x="1730280" y="5471753"/>
                </a:lnTo>
                <a:lnTo>
                  <a:pt x="1737895" y="5466660"/>
                </a:lnTo>
                <a:lnTo>
                  <a:pt x="1745508" y="5459021"/>
                </a:lnTo>
                <a:lnTo>
                  <a:pt x="1745508" y="5451549"/>
                </a:lnTo>
                <a:lnTo>
                  <a:pt x="1745052" y="5451549"/>
                </a:lnTo>
                <a:close/>
                <a:moveTo>
                  <a:pt x="1584827" y="5443934"/>
                </a:moveTo>
                <a:lnTo>
                  <a:pt x="1600087" y="5451549"/>
                </a:lnTo>
                <a:lnTo>
                  <a:pt x="1600087" y="5459165"/>
                </a:lnTo>
                <a:lnTo>
                  <a:pt x="1592457" y="5451549"/>
                </a:lnTo>
                <a:lnTo>
                  <a:pt x="1584827" y="5443934"/>
                </a:lnTo>
                <a:close/>
                <a:moveTo>
                  <a:pt x="3063278" y="5436857"/>
                </a:moveTo>
                <a:lnTo>
                  <a:pt x="3055741" y="5444402"/>
                </a:lnTo>
                <a:lnTo>
                  <a:pt x="3055741" y="5452038"/>
                </a:lnTo>
                <a:lnTo>
                  <a:pt x="3055741" y="5459516"/>
                </a:lnTo>
                <a:lnTo>
                  <a:pt x="3062924" y="5459516"/>
                </a:lnTo>
                <a:lnTo>
                  <a:pt x="3070544" y="5459516"/>
                </a:lnTo>
                <a:lnTo>
                  <a:pt x="3085784" y="5459516"/>
                </a:lnTo>
                <a:lnTo>
                  <a:pt x="3085866" y="5459434"/>
                </a:lnTo>
                <a:lnTo>
                  <a:pt x="3071119" y="5459434"/>
                </a:lnTo>
                <a:lnTo>
                  <a:pt x="3063487" y="5459434"/>
                </a:lnTo>
                <a:lnTo>
                  <a:pt x="3058399" y="5459434"/>
                </a:lnTo>
                <a:lnTo>
                  <a:pt x="3058399" y="5451803"/>
                </a:lnTo>
                <a:lnTo>
                  <a:pt x="3058399" y="5444173"/>
                </a:lnTo>
                <a:lnTo>
                  <a:pt x="3063278" y="5436857"/>
                </a:lnTo>
                <a:close/>
                <a:moveTo>
                  <a:pt x="2331758" y="5429145"/>
                </a:moveTo>
                <a:lnTo>
                  <a:pt x="2331758" y="5443742"/>
                </a:lnTo>
                <a:lnTo>
                  <a:pt x="2331850" y="5443834"/>
                </a:lnTo>
                <a:lnTo>
                  <a:pt x="2331850" y="5429237"/>
                </a:lnTo>
                <a:lnTo>
                  <a:pt x="2331758" y="5429145"/>
                </a:lnTo>
                <a:close/>
                <a:moveTo>
                  <a:pt x="3078623" y="5429130"/>
                </a:moveTo>
                <a:lnTo>
                  <a:pt x="3064468" y="5436216"/>
                </a:lnTo>
                <a:lnTo>
                  <a:pt x="3078752" y="5431456"/>
                </a:lnTo>
                <a:lnTo>
                  <a:pt x="3094018" y="5431456"/>
                </a:lnTo>
                <a:lnTo>
                  <a:pt x="3099106" y="5431456"/>
                </a:lnTo>
                <a:lnTo>
                  <a:pt x="3104869" y="5431456"/>
                </a:lnTo>
                <a:lnTo>
                  <a:pt x="3106030" y="5429130"/>
                </a:lnTo>
                <a:lnTo>
                  <a:pt x="3098962" y="5429130"/>
                </a:lnTo>
                <a:lnTo>
                  <a:pt x="3093878" y="5429130"/>
                </a:lnTo>
                <a:lnTo>
                  <a:pt x="3078623" y="5429130"/>
                </a:lnTo>
                <a:close/>
                <a:moveTo>
                  <a:pt x="1100315" y="5428609"/>
                </a:moveTo>
                <a:lnTo>
                  <a:pt x="1092811" y="5451127"/>
                </a:lnTo>
                <a:lnTo>
                  <a:pt x="1085179" y="5471484"/>
                </a:lnTo>
                <a:lnTo>
                  <a:pt x="1085220" y="5471545"/>
                </a:lnTo>
                <a:lnTo>
                  <a:pt x="1092711" y="5451569"/>
                </a:lnTo>
                <a:lnTo>
                  <a:pt x="1100342" y="5428679"/>
                </a:lnTo>
                <a:lnTo>
                  <a:pt x="1100315" y="5428609"/>
                </a:lnTo>
                <a:close/>
                <a:moveTo>
                  <a:pt x="2954041" y="5408632"/>
                </a:moveTo>
                <a:lnTo>
                  <a:pt x="2948997" y="5416195"/>
                </a:lnTo>
                <a:lnTo>
                  <a:pt x="2933733" y="5428912"/>
                </a:lnTo>
                <a:lnTo>
                  <a:pt x="2933733" y="5429105"/>
                </a:lnTo>
                <a:lnTo>
                  <a:pt x="2948956" y="5416404"/>
                </a:lnTo>
                <a:lnTo>
                  <a:pt x="2954041" y="5408768"/>
                </a:lnTo>
                <a:lnTo>
                  <a:pt x="2954041" y="5408632"/>
                </a:lnTo>
                <a:close/>
                <a:moveTo>
                  <a:pt x="2339372" y="5393677"/>
                </a:moveTo>
                <a:lnTo>
                  <a:pt x="2339372" y="5408092"/>
                </a:lnTo>
                <a:lnTo>
                  <a:pt x="2331758" y="5415731"/>
                </a:lnTo>
                <a:lnTo>
                  <a:pt x="2324143" y="5420824"/>
                </a:lnTo>
                <a:lnTo>
                  <a:pt x="2324651" y="5421332"/>
                </a:lnTo>
                <a:lnTo>
                  <a:pt x="2331850" y="5416537"/>
                </a:lnTo>
                <a:lnTo>
                  <a:pt x="2339476" y="5408917"/>
                </a:lnTo>
                <a:lnTo>
                  <a:pt x="2339476" y="5393677"/>
                </a:lnTo>
                <a:lnTo>
                  <a:pt x="2339372" y="5393677"/>
                </a:lnTo>
                <a:close/>
                <a:moveTo>
                  <a:pt x="4534851" y="5392724"/>
                </a:moveTo>
                <a:lnTo>
                  <a:pt x="4550091" y="5392724"/>
                </a:lnTo>
                <a:lnTo>
                  <a:pt x="4557711" y="5400344"/>
                </a:lnTo>
                <a:lnTo>
                  <a:pt x="4565331" y="5420664"/>
                </a:lnTo>
                <a:lnTo>
                  <a:pt x="4565331" y="5435904"/>
                </a:lnTo>
                <a:lnTo>
                  <a:pt x="4550091" y="5451144"/>
                </a:lnTo>
                <a:lnTo>
                  <a:pt x="4534851" y="5451144"/>
                </a:lnTo>
                <a:lnTo>
                  <a:pt x="4529771" y="5428284"/>
                </a:lnTo>
                <a:lnTo>
                  <a:pt x="4529771" y="5420664"/>
                </a:lnTo>
                <a:lnTo>
                  <a:pt x="4529771" y="5407964"/>
                </a:lnTo>
                <a:lnTo>
                  <a:pt x="4534851" y="5392724"/>
                </a:lnTo>
                <a:close/>
                <a:moveTo>
                  <a:pt x="1780658" y="5365239"/>
                </a:moveTo>
                <a:lnTo>
                  <a:pt x="1773028" y="5377932"/>
                </a:lnTo>
                <a:lnTo>
                  <a:pt x="1780658" y="5400779"/>
                </a:lnTo>
                <a:lnTo>
                  <a:pt x="1788287" y="5421087"/>
                </a:lnTo>
                <a:lnTo>
                  <a:pt x="1795917" y="5436318"/>
                </a:lnTo>
                <a:lnTo>
                  <a:pt x="1788376" y="5443846"/>
                </a:lnTo>
                <a:lnTo>
                  <a:pt x="1788652" y="5443742"/>
                </a:lnTo>
                <a:lnTo>
                  <a:pt x="1796266" y="5436102"/>
                </a:lnTo>
                <a:lnTo>
                  <a:pt x="1788652" y="5420824"/>
                </a:lnTo>
                <a:lnTo>
                  <a:pt x="1781038" y="5400452"/>
                </a:lnTo>
                <a:lnTo>
                  <a:pt x="1773425" y="5377534"/>
                </a:lnTo>
                <a:lnTo>
                  <a:pt x="1780777" y="5365239"/>
                </a:lnTo>
                <a:lnTo>
                  <a:pt x="1780658" y="5365239"/>
                </a:lnTo>
                <a:close/>
                <a:moveTo>
                  <a:pt x="948866" y="5335141"/>
                </a:moveTo>
                <a:lnTo>
                  <a:pt x="955436" y="5341712"/>
                </a:lnTo>
                <a:lnTo>
                  <a:pt x="962008" y="5341712"/>
                </a:lnTo>
                <a:lnTo>
                  <a:pt x="948866" y="5335141"/>
                </a:lnTo>
                <a:close/>
                <a:moveTo>
                  <a:pt x="802796" y="5334480"/>
                </a:moveTo>
                <a:lnTo>
                  <a:pt x="802640" y="5334610"/>
                </a:lnTo>
                <a:lnTo>
                  <a:pt x="802640" y="5349267"/>
                </a:lnTo>
                <a:lnTo>
                  <a:pt x="802796" y="5349345"/>
                </a:lnTo>
                <a:lnTo>
                  <a:pt x="802796" y="5334480"/>
                </a:lnTo>
                <a:close/>
                <a:moveTo>
                  <a:pt x="1021579" y="5326807"/>
                </a:moveTo>
                <a:lnTo>
                  <a:pt x="1021496" y="5326946"/>
                </a:lnTo>
                <a:lnTo>
                  <a:pt x="1021496" y="5342206"/>
                </a:lnTo>
                <a:lnTo>
                  <a:pt x="1021496" y="5364687"/>
                </a:lnTo>
                <a:lnTo>
                  <a:pt x="1021579" y="5364613"/>
                </a:lnTo>
                <a:lnTo>
                  <a:pt x="1021579" y="5341712"/>
                </a:lnTo>
                <a:lnTo>
                  <a:pt x="1021579" y="5326807"/>
                </a:lnTo>
                <a:close/>
                <a:moveTo>
                  <a:pt x="1890167" y="5321934"/>
                </a:moveTo>
                <a:lnTo>
                  <a:pt x="1890017" y="5322084"/>
                </a:lnTo>
                <a:lnTo>
                  <a:pt x="1890017" y="5334777"/>
                </a:lnTo>
                <a:lnTo>
                  <a:pt x="1890017" y="5349674"/>
                </a:lnTo>
                <a:lnTo>
                  <a:pt x="1890167" y="5349523"/>
                </a:lnTo>
                <a:lnTo>
                  <a:pt x="1890167" y="5334245"/>
                </a:lnTo>
                <a:lnTo>
                  <a:pt x="1890167" y="5321934"/>
                </a:lnTo>
                <a:close/>
                <a:moveTo>
                  <a:pt x="2303841" y="5314921"/>
                </a:moveTo>
                <a:lnTo>
                  <a:pt x="2303841" y="5326605"/>
                </a:lnTo>
                <a:lnTo>
                  <a:pt x="2296227" y="5357163"/>
                </a:lnTo>
                <a:lnTo>
                  <a:pt x="2296227" y="5377534"/>
                </a:lnTo>
                <a:lnTo>
                  <a:pt x="2296263" y="5377534"/>
                </a:lnTo>
                <a:lnTo>
                  <a:pt x="2296263" y="5358117"/>
                </a:lnTo>
                <a:lnTo>
                  <a:pt x="2303889" y="5327637"/>
                </a:lnTo>
                <a:lnTo>
                  <a:pt x="2303889" y="5314937"/>
                </a:lnTo>
                <a:lnTo>
                  <a:pt x="2303841" y="5314921"/>
                </a:lnTo>
                <a:close/>
                <a:moveTo>
                  <a:pt x="2992249" y="5291568"/>
                </a:moveTo>
                <a:lnTo>
                  <a:pt x="2984616" y="5299198"/>
                </a:lnTo>
                <a:lnTo>
                  <a:pt x="2976983" y="5306829"/>
                </a:lnTo>
                <a:lnTo>
                  <a:pt x="2954086" y="5322089"/>
                </a:lnTo>
                <a:lnTo>
                  <a:pt x="2933733" y="5342436"/>
                </a:lnTo>
                <a:lnTo>
                  <a:pt x="2933774" y="5342518"/>
                </a:lnTo>
                <a:lnTo>
                  <a:pt x="2954041" y="5322227"/>
                </a:lnTo>
                <a:lnTo>
                  <a:pt x="2976924" y="5306955"/>
                </a:lnTo>
                <a:lnTo>
                  <a:pt x="2984551" y="5299319"/>
                </a:lnTo>
                <a:lnTo>
                  <a:pt x="2992179" y="5291683"/>
                </a:lnTo>
                <a:lnTo>
                  <a:pt x="3012518" y="5299319"/>
                </a:lnTo>
                <a:lnTo>
                  <a:pt x="3020146" y="5291683"/>
                </a:lnTo>
                <a:lnTo>
                  <a:pt x="3020171" y="5291633"/>
                </a:lnTo>
                <a:lnTo>
                  <a:pt x="3012602" y="5299198"/>
                </a:lnTo>
                <a:lnTo>
                  <a:pt x="2992249" y="5291568"/>
                </a:lnTo>
                <a:close/>
                <a:moveTo>
                  <a:pt x="43199" y="5271299"/>
                </a:moveTo>
                <a:lnTo>
                  <a:pt x="48281" y="5271299"/>
                </a:lnTo>
                <a:lnTo>
                  <a:pt x="55905" y="5276382"/>
                </a:lnTo>
                <a:lnTo>
                  <a:pt x="55905" y="5284006"/>
                </a:lnTo>
                <a:lnTo>
                  <a:pt x="71151" y="5284006"/>
                </a:lnTo>
                <a:lnTo>
                  <a:pt x="78775" y="5284006"/>
                </a:lnTo>
                <a:lnTo>
                  <a:pt x="86398" y="5284006"/>
                </a:lnTo>
                <a:lnTo>
                  <a:pt x="94021" y="5284006"/>
                </a:lnTo>
                <a:lnTo>
                  <a:pt x="99103" y="5271299"/>
                </a:lnTo>
                <a:lnTo>
                  <a:pt x="99103" y="5276382"/>
                </a:lnTo>
                <a:lnTo>
                  <a:pt x="99103" y="5284006"/>
                </a:lnTo>
                <a:lnTo>
                  <a:pt x="106727" y="5291631"/>
                </a:lnTo>
                <a:lnTo>
                  <a:pt x="114350" y="5299255"/>
                </a:lnTo>
                <a:lnTo>
                  <a:pt x="106727" y="5322129"/>
                </a:lnTo>
                <a:lnTo>
                  <a:pt x="114350" y="5334836"/>
                </a:lnTo>
                <a:lnTo>
                  <a:pt x="121973" y="5350085"/>
                </a:lnTo>
                <a:lnTo>
                  <a:pt x="114350" y="5357710"/>
                </a:lnTo>
                <a:lnTo>
                  <a:pt x="99103" y="5350085"/>
                </a:lnTo>
                <a:lnTo>
                  <a:pt x="94021" y="5342461"/>
                </a:lnTo>
                <a:lnTo>
                  <a:pt x="78775" y="5342461"/>
                </a:lnTo>
                <a:lnTo>
                  <a:pt x="71151" y="5350085"/>
                </a:lnTo>
                <a:lnTo>
                  <a:pt x="71151" y="5365334"/>
                </a:lnTo>
                <a:lnTo>
                  <a:pt x="71151" y="5378042"/>
                </a:lnTo>
                <a:lnTo>
                  <a:pt x="55905" y="5372959"/>
                </a:lnTo>
                <a:lnTo>
                  <a:pt x="55905" y="5357710"/>
                </a:lnTo>
                <a:lnTo>
                  <a:pt x="48281" y="5357710"/>
                </a:lnTo>
                <a:lnTo>
                  <a:pt x="35576" y="5357710"/>
                </a:lnTo>
                <a:lnTo>
                  <a:pt x="27952" y="5350085"/>
                </a:lnTo>
                <a:lnTo>
                  <a:pt x="20329" y="5350085"/>
                </a:lnTo>
                <a:lnTo>
                  <a:pt x="20329" y="5357710"/>
                </a:lnTo>
                <a:lnTo>
                  <a:pt x="12706" y="5350085"/>
                </a:lnTo>
                <a:lnTo>
                  <a:pt x="5082" y="5342461"/>
                </a:lnTo>
                <a:lnTo>
                  <a:pt x="0" y="5342461"/>
                </a:lnTo>
                <a:lnTo>
                  <a:pt x="5082" y="5322129"/>
                </a:lnTo>
                <a:lnTo>
                  <a:pt x="20329" y="5314504"/>
                </a:lnTo>
                <a:lnTo>
                  <a:pt x="20329" y="5322129"/>
                </a:lnTo>
                <a:lnTo>
                  <a:pt x="12706" y="5327212"/>
                </a:lnTo>
                <a:lnTo>
                  <a:pt x="12706" y="5334836"/>
                </a:lnTo>
                <a:lnTo>
                  <a:pt x="20329" y="5342461"/>
                </a:lnTo>
                <a:lnTo>
                  <a:pt x="20329" y="5334836"/>
                </a:lnTo>
                <a:lnTo>
                  <a:pt x="20329" y="5327212"/>
                </a:lnTo>
                <a:lnTo>
                  <a:pt x="20329" y="5322129"/>
                </a:lnTo>
                <a:lnTo>
                  <a:pt x="27952" y="5322129"/>
                </a:lnTo>
                <a:lnTo>
                  <a:pt x="35576" y="5322129"/>
                </a:lnTo>
                <a:lnTo>
                  <a:pt x="27952" y="5306880"/>
                </a:lnTo>
                <a:lnTo>
                  <a:pt x="35576" y="5284006"/>
                </a:lnTo>
                <a:lnTo>
                  <a:pt x="43199" y="5271299"/>
                </a:lnTo>
                <a:close/>
                <a:moveTo>
                  <a:pt x="121974" y="5263674"/>
                </a:moveTo>
                <a:lnTo>
                  <a:pt x="129597" y="5263674"/>
                </a:lnTo>
                <a:lnTo>
                  <a:pt x="137220" y="5263674"/>
                </a:lnTo>
                <a:lnTo>
                  <a:pt x="144844" y="5271298"/>
                </a:lnTo>
                <a:lnTo>
                  <a:pt x="144844" y="5284005"/>
                </a:lnTo>
                <a:lnTo>
                  <a:pt x="137220" y="5291630"/>
                </a:lnTo>
                <a:lnTo>
                  <a:pt x="129597" y="5291630"/>
                </a:lnTo>
                <a:lnTo>
                  <a:pt x="121974" y="5284005"/>
                </a:lnTo>
                <a:lnTo>
                  <a:pt x="114351" y="5284005"/>
                </a:lnTo>
                <a:lnTo>
                  <a:pt x="114351" y="5271298"/>
                </a:lnTo>
                <a:lnTo>
                  <a:pt x="121974" y="5263674"/>
                </a:lnTo>
                <a:close/>
                <a:moveTo>
                  <a:pt x="970280" y="5263437"/>
                </a:moveTo>
                <a:lnTo>
                  <a:pt x="962660" y="5271063"/>
                </a:lnTo>
                <a:lnTo>
                  <a:pt x="962660" y="5283773"/>
                </a:lnTo>
                <a:lnTo>
                  <a:pt x="970280" y="5291398"/>
                </a:lnTo>
                <a:lnTo>
                  <a:pt x="970280" y="5306650"/>
                </a:lnTo>
                <a:lnTo>
                  <a:pt x="970280" y="5314275"/>
                </a:lnTo>
                <a:lnTo>
                  <a:pt x="962660" y="5321901"/>
                </a:lnTo>
                <a:lnTo>
                  <a:pt x="947919" y="5334194"/>
                </a:lnTo>
                <a:lnTo>
                  <a:pt x="948045" y="5334319"/>
                </a:lnTo>
                <a:lnTo>
                  <a:pt x="962997" y="5321860"/>
                </a:lnTo>
                <a:lnTo>
                  <a:pt x="970627" y="5314230"/>
                </a:lnTo>
                <a:lnTo>
                  <a:pt x="970627" y="5306600"/>
                </a:lnTo>
                <a:lnTo>
                  <a:pt x="970627" y="5291340"/>
                </a:lnTo>
                <a:lnTo>
                  <a:pt x="962997" y="5283710"/>
                </a:lnTo>
                <a:lnTo>
                  <a:pt x="962997" y="5270993"/>
                </a:lnTo>
                <a:lnTo>
                  <a:pt x="970553" y="5263437"/>
                </a:lnTo>
                <a:lnTo>
                  <a:pt x="970280" y="5263437"/>
                </a:lnTo>
                <a:close/>
                <a:moveTo>
                  <a:pt x="144843" y="5248425"/>
                </a:moveTo>
                <a:lnTo>
                  <a:pt x="149926" y="5248425"/>
                </a:lnTo>
                <a:lnTo>
                  <a:pt x="165172" y="5263674"/>
                </a:lnTo>
                <a:lnTo>
                  <a:pt x="165172" y="5256049"/>
                </a:lnTo>
                <a:lnTo>
                  <a:pt x="165172" y="5248425"/>
                </a:lnTo>
                <a:lnTo>
                  <a:pt x="172795" y="5248425"/>
                </a:lnTo>
                <a:lnTo>
                  <a:pt x="172795" y="5256049"/>
                </a:lnTo>
                <a:lnTo>
                  <a:pt x="172795" y="5263674"/>
                </a:lnTo>
                <a:lnTo>
                  <a:pt x="165172" y="5271298"/>
                </a:lnTo>
                <a:lnTo>
                  <a:pt x="165172" y="5276381"/>
                </a:lnTo>
                <a:lnTo>
                  <a:pt x="157549" y="5284006"/>
                </a:lnTo>
                <a:lnTo>
                  <a:pt x="149926" y="5276381"/>
                </a:lnTo>
                <a:lnTo>
                  <a:pt x="149926" y="5271298"/>
                </a:lnTo>
                <a:lnTo>
                  <a:pt x="149926" y="5263674"/>
                </a:lnTo>
                <a:lnTo>
                  <a:pt x="144843" y="5248425"/>
                </a:lnTo>
                <a:close/>
                <a:moveTo>
                  <a:pt x="2123107" y="5242686"/>
                </a:moveTo>
                <a:lnTo>
                  <a:pt x="2136341" y="5247665"/>
                </a:lnTo>
                <a:lnTo>
                  <a:pt x="2141399" y="5247665"/>
                </a:lnTo>
                <a:lnTo>
                  <a:pt x="2123107" y="5242686"/>
                </a:lnTo>
                <a:close/>
                <a:moveTo>
                  <a:pt x="2171862" y="5240975"/>
                </a:moveTo>
                <a:lnTo>
                  <a:pt x="2147284" y="5247665"/>
                </a:lnTo>
                <a:lnTo>
                  <a:pt x="2159182" y="5247665"/>
                </a:lnTo>
                <a:lnTo>
                  <a:pt x="2159832" y="5248399"/>
                </a:lnTo>
                <a:lnTo>
                  <a:pt x="2171712" y="5241277"/>
                </a:lnTo>
                <a:lnTo>
                  <a:pt x="2171862" y="5240975"/>
                </a:lnTo>
                <a:close/>
                <a:moveTo>
                  <a:pt x="188042" y="5233177"/>
                </a:moveTo>
                <a:lnTo>
                  <a:pt x="200747" y="5233177"/>
                </a:lnTo>
                <a:lnTo>
                  <a:pt x="200747" y="5240801"/>
                </a:lnTo>
                <a:lnTo>
                  <a:pt x="200747" y="5248426"/>
                </a:lnTo>
                <a:lnTo>
                  <a:pt x="200747" y="5256050"/>
                </a:lnTo>
                <a:lnTo>
                  <a:pt x="200747" y="5271299"/>
                </a:lnTo>
                <a:lnTo>
                  <a:pt x="195665" y="5271299"/>
                </a:lnTo>
                <a:lnTo>
                  <a:pt x="188042" y="5263674"/>
                </a:lnTo>
                <a:lnTo>
                  <a:pt x="188042" y="5256050"/>
                </a:lnTo>
                <a:lnTo>
                  <a:pt x="180418" y="5248426"/>
                </a:lnTo>
                <a:lnTo>
                  <a:pt x="188042" y="5248426"/>
                </a:lnTo>
                <a:lnTo>
                  <a:pt x="188042" y="5233177"/>
                </a:lnTo>
                <a:close/>
                <a:moveTo>
                  <a:pt x="564008" y="5204986"/>
                </a:moveTo>
                <a:lnTo>
                  <a:pt x="564125" y="5205220"/>
                </a:lnTo>
                <a:lnTo>
                  <a:pt x="579371" y="5212844"/>
                </a:lnTo>
                <a:lnTo>
                  <a:pt x="599123" y="5212844"/>
                </a:lnTo>
                <a:lnTo>
                  <a:pt x="599123" y="5212384"/>
                </a:lnTo>
                <a:lnTo>
                  <a:pt x="578804" y="5212384"/>
                </a:lnTo>
                <a:lnTo>
                  <a:pt x="564008" y="5204986"/>
                </a:lnTo>
                <a:close/>
                <a:moveTo>
                  <a:pt x="3238709" y="5197415"/>
                </a:moveTo>
                <a:lnTo>
                  <a:pt x="3238799" y="5197506"/>
                </a:lnTo>
                <a:lnTo>
                  <a:pt x="3250974" y="5197506"/>
                </a:lnTo>
                <a:lnTo>
                  <a:pt x="3250885" y="5197415"/>
                </a:lnTo>
                <a:lnTo>
                  <a:pt x="3238709" y="5197415"/>
                </a:lnTo>
                <a:close/>
                <a:moveTo>
                  <a:pt x="3027411" y="5183264"/>
                </a:moveTo>
                <a:lnTo>
                  <a:pt x="3012602" y="5205476"/>
                </a:lnTo>
                <a:lnTo>
                  <a:pt x="3012602" y="5225265"/>
                </a:lnTo>
                <a:lnTo>
                  <a:pt x="3027411" y="5183264"/>
                </a:lnTo>
                <a:close/>
                <a:moveTo>
                  <a:pt x="553951" y="5177273"/>
                </a:moveTo>
                <a:lnTo>
                  <a:pt x="548878" y="5182346"/>
                </a:lnTo>
                <a:lnTo>
                  <a:pt x="555721" y="5189190"/>
                </a:lnTo>
                <a:lnTo>
                  <a:pt x="550864" y="5181904"/>
                </a:lnTo>
                <a:lnTo>
                  <a:pt x="553951" y="5177273"/>
                </a:lnTo>
                <a:close/>
                <a:moveTo>
                  <a:pt x="3208162" y="5174513"/>
                </a:moveTo>
                <a:lnTo>
                  <a:pt x="3208289" y="5174598"/>
                </a:lnTo>
                <a:lnTo>
                  <a:pt x="3223544" y="5174598"/>
                </a:lnTo>
                <a:lnTo>
                  <a:pt x="3231173" y="5174598"/>
                </a:lnTo>
                <a:lnTo>
                  <a:pt x="3238142" y="5174598"/>
                </a:lnTo>
                <a:lnTo>
                  <a:pt x="3238185" y="5174513"/>
                </a:lnTo>
                <a:lnTo>
                  <a:pt x="3230564" y="5174513"/>
                </a:lnTo>
                <a:lnTo>
                  <a:pt x="3222944" y="5174513"/>
                </a:lnTo>
                <a:lnTo>
                  <a:pt x="3208162" y="5174513"/>
                </a:lnTo>
                <a:close/>
                <a:moveTo>
                  <a:pt x="3027774" y="5162170"/>
                </a:moveTo>
                <a:lnTo>
                  <a:pt x="3027682" y="5162537"/>
                </a:lnTo>
                <a:lnTo>
                  <a:pt x="3027682" y="5182494"/>
                </a:lnTo>
                <a:lnTo>
                  <a:pt x="3027774" y="5182234"/>
                </a:lnTo>
                <a:lnTo>
                  <a:pt x="3027774" y="5162170"/>
                </a:lnTo>
                <a:close/>
                <a:moveTo>
                  <a:pt x="1135380" y="5161762"/>
                </a:moveTo>
                <a:lnTo>
                  <a:pt x="1130350" y="5174347"/>
                </a:lnTo>
                <a:lnTo>
                  <a:pt x="1130862" y="5174347"/>
                </a:lnTo>
                <a:lnTo>
                  <a:pt x="1135897" y="5161762"/>
                </a:lnTo>
                <a:lnTo>
                  <a:pt x="1135380" y="5161762"/>
                </a:lnTo>
                <a:close/>
                <a:moveTo>
                  <a:pt x="1033780" y="5161762"/>
                </a:moveTo>
                <a:lnTo>
                  <a:pt x="1021080" y="5174471"/>
                </a:lnTo>
                <a:lnTo>
                  <a:pt x="1005840" y="5189723"/>
                </a:lnTo>
                <a:lnTo>
                  <a:pt x="990600" y="5212600"/>
                </a:lnTo>
                <a:lnTo>
                  <a:pt x="982980" y="5225309"/>
                </a:lnTo>
                <a:lnTo>
                  <a:pt x="982980" y="5248186"/>
                </a:lnTo>
                <a:lnTo>
                  <a:pt x="977924" y="5263363"/>
                </a:lnTo>
                <a:lnTo>
                  <a:pt x="978258" y="5263363"/>
                </a:lnTo>
                <a:lnTo>
                  <a:pt x="983344" y="5248103"/>
                </a:lnTo>
                <a:lnTo>
                  <a:pt x="983344" y="5225213"/>
                </a:lnTo>
                <a:lnTo>
                  <a:pt x="990975" y="5212497"/>
                </a:lnTo>
                <a:lnTo>
                  <a:pt x="1006235" y="5189607"/>
                </a:lnTo>
                <a:lnTo>
                  <a:pt x="1021496" y="5174347"/>
                </a:lnTo>
                <a:lnTo>
                  <a:pt x="1034081" y="5161762"/>
                </a:lnTo>
                <a:lnTo>
                  <a:pt x="1033780" y="5161762"/>
                </a:lnTo>
                <a:close/>
                <a:moveTo>
                  <a:pt x="2245285" y="5161584"/>
                </a:moveTo>
                <a:lnTo>
                  <a:pt x="2230058" y="5169204"/>
                </a:lnTo>
                <a:lnTo>
                  <a:pt x="2214832" y="5174284"/>
                </a:lnTo>
                <a:lnTo>
                  <a:pt x="2194530" y="5181904"/>
                </a:lnTo>
                <a:lnTo>
                  <a:pt x="2186969" y="5189473"/>
                </a:lnTo>
                <a:lnTo>
                  <a:pt x="2187468" y="5189971"/>
                </a:lnTo>
                <a:lnTo>
                  <a:pt x="2194588" y="5182857"/>
                </a:lnTo>
                <a:lnTo>
                  <a:pt x="2214923" y="5175237"/>
                </a:lnTo>
                <a:lnTo>
                  <a:pt x="2230174" y="5170157"/>
                </a:lnTo>
                <a:lnTo>
                  <a:pt x="2245427" y="5162537"/>
                </a:lnTo>
                <a:lnTo>
                  <a:pt x="2253051" y="5162537"/>
                </a:lnTo>
                <a:lnTo>
                  <a:pt x="2265761" y="5162537"/>
                </a:lnTo>
                <a:lnTo>
                  <a:pt x="2281011" y="5170157"/>
                </a:lnTo>
                <a:lnTo>
                  <a:pt x="2288637" y="5170157"/>
                </a:lnTo>
                <a:lnTo>
                  <a:pt x="2303654" y="5170157"/>
                </a:lnTo>
                <a:lnTo>
                  <a:pt x="2303654" y="5169204"/>
                </a:lnTo>
                <a:lnTo>
                  <a:pt x="2288428" y="5169204"/>
                </a:lnTo>
                <a:lnTo>
                  <a:pt x="2280814" y="5169204"/>
                </a:lnTo>
                <a:lnTo>
                  <a:pt x="2265588" y="5161584"/>
                </a:lnTo>
                <a:lnTo>
                  <a:pt x="2252899" y="5161584"/>
                </a:lnTo>
                <a:lnTo>
                  <a:pt x="2245285" y="5161584"/>
                </a:lnTo>
                <a:close/>
                <a:moveTo>
                  <a:pt x="259193" y="5154390"/>
                </a:moveTo>
                <a:lnTo>
                  <a:pt x="266816" y="5154390"/>
                </a:lnTo>
                <a:lnTo>
                  <a:pt x="259193" y="5169639"/>
                </a:lnTo>
                <a:lnTo>
                  <a:pt x="251570" y="5182346"/>
                </a:lnTo>
                <a:lnTo>
                  <a:pt x="246488" y="5189971"/>
                </a:lnTo>
                <a:lnTo>
                  <a:pt x="246488" y="5197595"/>
                </a:lnTo>
                <a:lnTo>
                  <a:pt x="238864" y="5212844"/>
                </a:lnTo>
                <a:lnTo>
                  <a:pt x="246488" y="5212844"/>
                </a:lnTo>
                <a:lnTo>
                  <a:pt x="259193" y="5212844"/>
                </a:lnTo>
                <a:lnTo>
                  <a:pt x="274440" y="5212844"/>
                </a:lnTo>
                <a:lnTo>
                  <a:pt x="274440" y="5220469"/>
                </a:lnTo>
                <a:lnTo>
                  <a:pt x="274440" y="5225552"/>
                </a:lnTo>
                <a:lnTo>
                  <a:pt x="266816" y="5233176"/>
                </a:lnTo>
                <a:lnTo>
                  <a:pt x="259193" y="5233176"/>
                </a:lnTo>
                <a:lnTo>
                  <a:pt x="251570" y="5240801"/>
                </a:lnTo>
                <a:lnTo>
                  <a:pt x="246488" y="5233176"/>
                </a:lnTo>
                <a:lnTo>
                  <a:pt x="238864" y="5233176"/>
                </a:lnTo>
                <a:lnTo>
                  <a:pt x="238864" y="5240801"/>
                </a:lnTo>
                <a:lnTo>
                  <a:pt x="231241" y="5248425"/>
                </a:lnTo>
                <a:lnTo>
                  <a:pt x="223618" y="5263674"/>
                </a:lnTo>
                <a:lnTo>
                  <a:pt x="223618" y="5271298"/>
                </a:lnTo>
                <a:lnTo>
                  <a:pt x="215994" y="5271298"/>
                </a:lnTo>
                <a:lnTo>
                  <a:pt x="208371" y="5284006"/>
                </a:lnTo>
                <a:lnTo>
                  <a:pt x="203289" y="5284006"/>
                </a:lnTo>
                <a:lnTo>
                  <a:pt x="203289" y="5271298"/>
                </a:lnTo>
                <a:lnTo>
                  <a:pt x="203289" y="5263674"/>
                </a:lnTo>
                <a:lnTo>
                  <a:pt x="208371" y="5256049"/>
                </a:lnTo>
                <a:lnTo>
                  <a:pt x="208371" y="5248425"/>
                </a:lnTo>
                <a:lnTo>
                  <a:pt x="208371" y="5233176"/>
                </a:lnTo>
                <a:lnTo>
                  <a:pt x="203289" y="5225552"/>
                </a:lnTo>
                <a:lnTo>
                  <a:pt x="203289" y="5220469"/>
                </a:lnTo>
                <a:lnTo>
                  <a:pt x="203289" y="5212844"/>
                </a:lnTo>
                <a:lnTo>
                  <a:pt x="208371" y="5212844"/>
                </a:lnTo>
                <a:lnTo>
                  <a:pt x="215994" y="5212844"/>
                </a:lnTo>
                <a:lnTo>
                  <a:pt x="223618" y="5212844"/>
                </a:lnTo>
                <a:lnTo>
                  <a:pt x="223618" y="5205220"/>
                </a:lnTo>
                <a:lnTo>
                  <a:pt x="223618" y="5197595"/>
                </a:lnTo>
                <a:lnTo>
                  <a:pt x="223618" y="5189971"/>
                </a:lnTo>
                <a:lnTo>
                  <a:pt x="231241" y="5182346"/>
                </a:lnTo>
                <a:lnTo>
                  <a:pt x="238864" y="5182346"/>
                </a:lnTo>
                <a:lnTo>
                  <a:pt x="238864" y="5174722"/>
                </a:lnTo>
                <a:lnTo>
                  <a:pt x="246488" y="5174722"/>
                </a:lnTo>
                <a:lnTo>
                  <a:pt x="251570" y="5169639"/>
                </a:lnTo>
                <a:lnTo>
                  <a:pt x="259193" y="5162015"/>
                </a:lnTo>
                <a:lnTo>
                  <a:pt x="259193" y="5154390"/>
                </a:lnTo>
                <a:close/>
                <a:moveTo>
                  <a:pt x="3876394" y="5147098"/>
                </a:moveTo>
                <a:lnTo>
                  <a:pt x="3876356" y="5147121"/>
                </a:lnTo>
                <a:lnTo>
                  <a:pt x="3861307" y="5169730"/>
                </a:lnTo>
                <a:lnTo>
                  <a:pt x="3861357" y="5169713"/>
                </a:lnTo>
                <a:lnTo>
                  <a:pt x="3876394" y="5147098"/>
                </a:lnTo>
                <a:close/>
                <a:moveTo>
                  <a:pt x="868363" y="5138885"/>
                </a:moveTo>
                <a:lnTo>
                  <a:pt x="868363" y="5146344"/>
                </a:lnTo>
                <a:lnTo>
                  <a:pt x="868363" y="5161584"/>
                </a:lnTo>
                <a:lnTo>
                  <a:pt x="860744" y="5174284"/>
                </a:lnTo>
                <a:lnTo>
                  <a:pt x="853123" y="5181904"/>
                </a:lnTo>
                <a:lnTo>
                  <a:pt x="845504" y="5189524"/>
                </a:lnTo>
                <a:lnTo>
                  <a:pt x="837883" y="5189524"/>
                </a:lnTo>
                <a:lnTo>
                  <a:pt x="832804" y="5197144"/>
                </a:lnTo>
                <a:lnTo>
                  <a:pt x="825184" y="5204764"/>
                </a:lnTo>
                <a:lnTo>
                  <a:pt x="817614" y="5212334"/>
                </a:lnTo>
                <a:lnTo>
                  <a:pt x="817880" y="5212600"/>
                </a:lnTo>
                <a:lnTo>
                  <a:pt x="825500" y="5204974"/>
                </a:lnTo>
                <a:lnTo>
                  <a:pt x="833120" y="5197348"/>
                </a:lnTo>
                <a:lnTo>
                  <a:pt x="838200" y="5189723"/>
                </a:lnTo>
                <a:lnTo>
                  <a:pt x="845820" y="5189723"/>
                </a:lnTo>
                <a:lnTo>
                  <a:pt x="853440" y="5182097"/>
                </a:lnTo>
                <a:lnTo>
                  <a:pt x="861060" y="5174471"/>
                </a:lnTo>
                <a:lnTo>
                  <a:pt x="868680" y="5161762"/>
                </a:lnTo>
                <a:lnTo>
                  <a:pt x="868680" y="5146510"/>
                </a:lnTo>
                <a:lnTo>
                  <a:pt x="868680" y="5138885"/>
                </a:lnTo>
                <a:lnTo>
                  <a:pt x="868363" y="5138885"/>
                </a:lnTo>
                <a:close/>
                <a:moveTo>
                  <a:pt x="266816" y="5131517"/>
                </a:moveTo>
                <a:lnTo>
                  <a:pt x="266816" y="5139141"/>
                </a:lnTo>
                <a:lnTo>
                  <a:pt x="259193" y="5146766"/>
                </a:lnTo>
                <a:lnTo>
                  <a:pt x="259193" y="5139141"/>
                </a:lnTo>
                <a:lnTo>
                  <a:pt x="266816" y="5131517"/>
                </a:lnTo>
                <a:close/>
                <a:moveTo>
                  <a:pt x="554340" y="5122412"/>
                </a:moveTo>
                <a:lnTo>
                  <a:pt x="548878" y="5131517"/>
                </a:lnTo>
                <a:lnTo>
                  <a:pt x="548878" y="5146766"/>
                </a:lnTo>
                <a:lnTo>
                  <a:pt x="555258" y="5159527"/>
                </a:lnTo>
                <a:lnTo>
                  <a:pt x="550864" y="5146344"/>
                </a:lnTo>
                <a:lnTo>
                  <a:pt x="550864" y="5131104"/>
                </a:lnTo>
                <a:lnTo>
                  <a:pt x="554340" y="5122412"/>
                </a:lnTo>
                <a:close/>
                <a:moveTo>
                  <a:pt x="3904316" y="5111497"/>
                </a:moveTo>
                <a:lnTo>
                  <a:pt x="3904296" y="5111507"/>
                </a:lnTo>
                <a:lnTo>
                  <a:pt x="3896676" y="5124226"/>
                </a:lnTo>
                <a:lnTo>
                  <a:pt x="3889184" y="5139234"/>
                </a:lnTo>
                <a:lnTo>
                  <a:pt x="3889272" y="5139181"/>
                </a:lnTo>
                <a:lnTo>
                  <a:pt x="3896885" y="5123915"/>
                </a:lnTo>
                <a:lnTo>
                  <a:pt x="3904316" y="5111497"/>
                </a:lnTo>
                <a:close/>
                <a:moveTo>
                  <a:pt x="782047" y="5103207"/>
                </a:moveTo>
                <a:lnTo>
                  <a:pt x="802323" y="5123484"/>
                </a:lnTo>
                <a:lnTo>
                  <a:pt x="809943" y="5138724"/>
                </a:lnTo>
                <a:lnTo>
                  <a:pt x="817564" y="5146344"/>
                </a:lnTo>
                <a:lnTo>
                  <a:pt x="817713" y="5146344"/>
                </a:lnTo>
                <a:lnTo>
                  <a:pt x="810260" y="5138885"/>
                </a:lnTo>
                <a:lnTo>
                  <a:pt x="802640" y="5123633"/>
                </a:lnTo>
                <a:lnTo>
                  <a:pt x="782320" y="5103298"/>
                </a:lnTo>
                <a:lnTo>
                  <a:pt x="782047" y="5103207"/>
                </a:lnTo>
                <a:close/>
                <a:moveTo>
                  <a:pt x="3050656" y="5088420"/>
                </a:moveTo>
                <a:lnTo>
                  <a:pt x="3050541" y="5088877"/>
                </a:lnTo>
                <a:lnTo>
                  <a:pt x="3050541" y="5103557"/>
                </a:lnTo>
                <a:lnTo>
                  <a:pt x="3050656" y="5103329"/>
                </a:lnTo>
                <a:lnTo>
                  <a:pt x="3050656" y="5088420"/>
                </a:lnTo>
                <a:close/>
                <a:moveTo>
                  <a:pt x="744220" y="5088047"/>
                </a:moveTo>
                <a:lnTo>
                  <a:pt x="744196" y="5088070"/>
                </a:lnTo>
                <a:lnTo>
                  <a:pt x="759144" y="5095544"/>
                </a:lnTo>
                <a:lnTo>
                  <a:pt x="759322" y="5095603"/>
                </a:lnTo>
                <a:lnTo>
                  <a:pt x="744220" y="5088047"/>
                </a:lnTo>
                <a:close/>
                <a:moveTo>
                  <a:pt x="731286" y="5088047"/>
                </a:moveTo>
                <a:lnTo>
                  <a:pt x="736284" y="5095544"/>
                </a:lnTo>
                <a:lnTo>
                  <a:pt x="736422" y="5095405"/>
                </a:lnTo>
                <a:lnTo>
                  <a:pt x="731520" y="5088047"/>
                </a:lnTo>
                <a:lnTo>
                  <a:pt x="731286" y="5088047"/>
                </a:lnTo>
                <a:close/>
                <a:moveTo>
                  <a:pt x="708461" y="5080421"/>
                </a:moveTo>
                <a:lnTo>
                  <a:pt x="715964" y="5087924"/>
                </a:lnTo>
                <a:lnTo>
                  <a:pt x="716157" y="5087924"/>
                </a:lnTo>
                <a:lnTo>
                  <a:pt x="708660" y="5080421"/>
                </a:lnTo>
                <a:lnTo>
                  <a:pt x="708461" y="5080421"/>
                </a:lnTo>
                <a:close/>
                <a:moveTo>
                  <a:pt x="1585136" y="5060763"/>
                </a:moveTo>
                <a:lnTo>
                  <a:pt x="1592745" y="5060763"/>
                </a:lnTo>
                <a:lnTo>
                  <a:pt x="1600353" y="5068404"/>
                </a:lnTo>
                <a:lnTo>
                  <a:pt x="1607962" y="5068404"/>
                </a:lnTo>
                <a:lnTo>
                  <a:pt x="1615571" y="5068404"/>
                </a:lnTo>
                <a:lnTo>
                  <a:pt x="1623178" y="5073498"/>
                </a:lnTo>
                <a:lnTo>
                  <a:pt x="1628251" y="5073498"/>
                </a:lnTo>
                <a:lnTo>
                  <a:pt x="1628251" y="5081138"/>
                </a:lnTo>
                <a:lnTo>
                  <a:pt x="1628251" y="5096420"/>
                </a:lnTo>
                <a:lnTo>
                  <a:pt x="1635860" y="5104061"/>
                </a:lnTo>
                <a:lnTo>
                  <a:pt x="1651077" y="5104061"/>
                </a:lnTo>
                <a:lnTo>
                  <a:pt x="1658685" y="5096420"/>
                </a:lnTo>
                <a:lnTo>
                  <a:pt x="1666294" y="5096420"/>
                </a:lnTo>
                <a:lnTo>
                  <a:pt x="1671367" y="5096420"/>
                </a:lnTo>
                <a:lnTo>
                  <a:pt x="1671367" y="5088779"/>
                </a:lnTo>
                <a:lnTo>
                  <a:pt x="1678976" y="5088779"/>
                </a:lnTo>
                <a:lnTo>
                  <a:pt x="1686583" y="5088779"/>
                </a:lnTo>
                <a:lnTo>
                  <a:pt x="1694193" y="5096420"/>
                </a:lnTo>
                <a:lnTo>
                  <a:pt x="1701801" y="5096420"/>
                </a:lnTo>
                <a:lnTo>
                  <a:pt x="1686583" y="5104061"/>
                </a:lnTo>
                <a:lnTo>
                  <a:pt x="1678976" y="5104061"/>
                </a:lnTo>
                <a:lnTo>
                  <a:pt x="1671367" y="5104061"/>
                </a:lnTo>
                <a:lnTo>
                  <a:pt x="1651077" y="5111702"/>
                </a:lnTo>
                <a:lnTo>
                  <a:pt x="1651077" y="5124437"/>
                </a:lnTo>
                <a:lnTo>
                  <a:pt x="1643469" y="5124437"/>
                </a:lnTo>
                <a:lnTo>
                  <a:pt x="1635860" y="5124437"/>
                </a:lnTo>
                <a:lnTo>
                  <a:pt x="1635860" y="5119343"/>
                </a:lnTo>
                <a:lnTo>
                  <a:pt x="1635860" y="5111702"/>
                </a:lnTo>
                <a:lnTo>
                  <a:pt x="1615571" y="5104061"/>
                </a:lnTo>
                <a:lnTo>
                  <a:pt x="1615571" y="5111702"/>
                </a:lnTo>
                <a:lnTo>
                  <a:pt x="1600353" y="5104061"/>
                </a:lnTo>
                <a:lnTo>
                  <a:pt x="1592745" y="5111702"/>
                </a:lnTo>
                <a:lnTo>
                  <a:pt x="1580064" y="5111702"/>
                </a:lnTo>
                <a:lnTo>
                  <a:pt x="1580064" y="5096420"/>
                </a:lnTo>
                <a:lnTo>
                  <a:pt x="1580064" y="5081138"/>
                </a:lnTo>
                <a:lnTo>
                  <a:pt x="1580064" y="5073498"/>
                </a:lnTo>
                <a:lnTo>
                  <a:pt x="1585136" y="5068404"/>
                </a:lnTo>
                <a:lnTo>
                  <a:pt x="1585136" y="5060763"/>
                </a:lnTo>
                <a:close/>
                <a:moveTo>
                  <a:pt x="462482" y="5060355"/>
                </a:moveTo>
                <a:lnTo>
                  <a:pt x="470105" y="5060355"/>
                </a:lnTo>
                <a:lnTo>
                  <a:pt x="477728" y="5060355"/>
                </a:lnTo>
                <a:lnTo>
                  <a:pt x="477728" y="5067979"/>
                </a:lnTo>
                <a:lnTo>
                  <a:pt x="470105" y="5080687"/>
                </a:lnTo>
                <a:lnTo>
                  <a:pt x="462482" y="5088311"/>
                </a:lnTo>
                <a:lnTo>
                  <a:pt x="454858" y="5095936"/>
                </a:lnTo>
                <a:lnTo>
                  <a:pt x="454858" y="5103560"/>
                </a:lnTo>
                <a:lnTo>
                  <a:pt x="447235" y="5103560"/>
                </a:lnTo>
                <a:lnTo>
                  <a:pt x="442153" y="5103560"/>
                </a:lnTo>
                <a:lnTo>
                  <a:pt x="442153" y="5111184"/>
                </a:lnTo>
                <a:lnTo>
                  <a:pt x="442153" y="5118809"/>
                </a:lnTo>
                <a:lnTo>
                  <a:pt x="434529" y="5123892"/>
                </a:lnTo>
                <a:lnTo>
                  <a:pt x="411659" y="5146765"/>
                </a:lnTo>
                <a:lnTo>
                  <a:pt x="391331" y="5154390"/>
                </a:lnTo>
                <a:lnTo>
                  <a:pt x="383707" y="5154390"/>
                </a:lnTo>
                <a:lnTo>
                  <a:pt x="368461" y="5146765"/>
                </a:lnTo>
                <a:lnTo>
                  <a:pt x="368461" y="5139141"/>
                </a:lnTo>
                <a:lnTo>
                  <a:pt x="376084" y="5139141"/>
                </a:lnTo>
                <a:lnTo>
                  <a:pt x="383707" y="5146765"/>
                </a:lnTo>
                <a:lnTo>
                  <a:pt x="383707" y="5139141"/>
                </a:lnTo>
                <a:lnTo>
                  <a:pt x="383707" y="5131516"/>
                </a:lnTo>
                <a:lnTo>
                  <a:pt x="391331" y="5123892"/>
                </a:lnTo>
                <a:lnTo>
                  <a:pt x="396413" y="5123892"/>
                </a:lnTo>
                <a:lnTo>
                  <a:pt x="404036" y="5123892"/>
                </a:lnTo>
                <a:lnTo>
                  <a:pt x="404036" y="5118809"/>
                </a:lnTo>
                <a:lnTo>
                  <a:pt x="396413" y="5111184"/>
                </a:lnTo>
                <a:lnTo>
                  <a:pt x="411659" y="5103560"/>
                </a:lnTo>
                <a:lnTo>
                  <a:pt x="419283" y="5088311"/>
                </a:lnTo>
                <a:lnTo>
                  <a:pt x="419283" y="5080687"/>
                </a:lnTo>
                <a:lnTo>
                  <a:pt x="426906" y="5073062"/>
                </a:lnTo>
                <a:lnTo>
                  <a:pt x="442153" y="5073062"/>
                </a:lnTo>
                <a:lnTo>
                  <a:pt x="454858" y="5073062"/>
                </a:lnTo>
                <a:lnTo>
                  <a:pt x="462482" y="5073062"/>
                </a:lnTo>
                <a:lnTo>
                  <a:pt x="470105" y="5067979"/>
                </a:lnTo>
                <a:lnTo>
                  <a:pt x="462482" y="5067979"/>
                </a:lnTo>
                <a:lnTo>
                  <a:pt x="462482" y="5060355"/>
                </a:lnTo>
                <a:close/>
                <a:moveTo>
                  <a:pt x="3173060" y="5060014"/>
                </a:moveTo>
                <a:lnTo>
                  <a:pt x="3172798" y="5060145"/>
                </a:lnTo>
                <a:lnTo>
                  <a:pt x="3187949" y="5072785"/>
                </a:lnTo>
                <a:lnTo>
                  <a:pt x="3195578" y="5088057"/>
                </a:lnTo>
                <a:lnTo>
                  <a:pt x="3195938" y="5087921"/>
                </a:lnTo>
                <a:lnTo>
                  <a:pt x="3188313" y="5072700"/>
                </a:lnTo>
                <a:lnTo>
                  <a:pt x="3173060" y="5060014"/>
                </a:lnTo>
                <a:close/>
                <a:moveTo>
                  <a:pt x="4197787" y="5041771"/>
                </a:moveTo>
                <a:lnTo>
                  <a:pt x="4201218" y="5052091"/>
                </a:lnTo>
                <a:lnTo>
                  <a:pt x="4201218" y="5052047"/>
                </a:lnTo>
                <a:lnTo>
                  <a:pt x="4197787" y="5041771"/>
                </a:lnTo>
                <a:close/>
                <a:moveTo>
                  <a:pt x="2773998" y="5030300"/>
                </a:moveTo>
                <a:lnTo>
                  <a:pt x="2789238" y="5037926"/>
                </a:lnTo>
                <a:lnTo>
                  <a:pt x="2789238" y="5053179"/>
                </a:lnTo>
                <a:lnTo>
                  <a:pt x="2781619" y="5060806"/>
                </a:lnTo>
                <a:lnTo>
                  <a:pt x="2773998" y="5068432"/>
                </a:lnTo>
                <a:lnTo>
                  <a:pt x="2753678" y="5088770"/>
                </a:lnTo>
                <a:lnTo>
                  <a:pt x="2730818" y="5104023"/>
                </a:lnTo>
                <a:lnTo>
                  <a:pt x="2715579" y="5124360"/>
                </a:lnTo>
                <a:lnTo>
                  <a:pt x="2707958" y="5139614"/>
                </a:lnTo>
                <a:lnTo>
                  <a:pt x="2707958" y="5162493"/>
                </a:lnTo>
                <a:lnTo>
                  <a:pt x="2715579" y="5175204"/>
                </a:lnTo>
                <a:lnTo>
                  <a:pt x="2723199" y="5182831"/>
                </a:lnTo>
                <a:lnTo>
                  <a:pt x="2715579" y="5198084"/>
                </a:lnTo>
                <a:lnTo>
                  <a:pt x="2702878" y="5198084"/>
                </a:lnTo>
                <a:lnTo>
                  <a:pt x="2687639" y="5198084"/>
                </a:lnTo>
                <a:lnTo>
                  <a:pt x="2672399" y="5205710"/>
                </a:lnTo>
                <a:lnTo>
                  <a:pt x="2657159" y="5205710"/>
                </a:lnTo>
                <a:lnTo>
                  <a:pt x="2644458" y="5213337"/>
                </a:lnTo>
                <a:lnTo>
                  <a:pt x="2629219" y="5205710"/>
                </a:lnTo>
                <a:lnTo>
                  <a:pt x="2621598" y="5198084"/>
                </a:lnTo>
                <a:lnTo>
                  <a:pt x="2613979" y="5182831"/>
                </a:lnTo>
                <a:lnTo>
                  <a:pt x="2608898" y="5162493"/>
                </a:lnTo>
                <a:lnTo>
                  <a:pt x="2608898" y="5154867"/>
                </a:lnTo>
                <a:lnTo>
                  <a:pt x="2613979" y="5139614"/>
                </a:lnTo>
                <a:lnTo>
                  <a:pt x="2629219" y="5139614"/>
                </a:lnTo>
                <a:lnTo>
                  <a:pt x="2636838" y="5139614"/>
                </a:lnTo>
                <a:lnTo>
                  <a:pt x="2652079" y="5131987"/>
                </a:lnTo>
                <a:lnTo>
                  <a:pt x="2664778" y="5111650"/>
                </a:lnTo>
                <a:lnTo>
                  <a:pt x="2680018" y="5088770"/>
                </a:lnTo>
                <a:lnTo>
                  <a:pt x="2702878" y="5088770"/>
                </a:lnTo>
                <a:lnTo>
                  <a:pt x="2702878" y="5081143"/>
                </a:lnTo>
                <a:lnTo>
                  <a:pt x="2707958" y="5073517"/>
                </a:lnTo>
                <a:lnTo>
                  <a:pt x="2723199" y="5060806"/>
                </a:lnTo>
                <a:lnTo>
                  <a:pt x="2730818" y="5060806"/>
                </a:lnTo>
                <a:lnTo>
                  <a:pt x="2746058" y="5053179"/>
                </a:lnTo>
                <a:lnTo>
                  <a:pt x="2758759" y="5045553"/>
                </a:lnTo>
                <a:lnTo>
                  <a:pt x="2773998" y="5030300"/>
                </a:lnTo>
                <a:close/>
                <a:moveTo>
                  <a:pt x="3216109" y="5030069"/>
                </a:moveTo>
                <a:lnTo>
                  <a:pt x="3208650" y="5052402"/>
                </a:lnTo>
                <a:lnTo>
                  <a:pt x="3208650" y="5064793"/>
                </a:lnTo>
                <a:lnTo>
                  <a:pt x="3215324" y="5044735"/>
                </a:lnTo>
                <a:lnTo>
                  <a:pt x="3216109" y="5044735"/>
                </a:lnTo>
                <a:lnTo>
                  <a:pt x="3216109" y="5030069"/>
                </a:lnTo>
                <a:close/>
                <a:moveTo>
                  <a:pt x="2311266" y="5029504"/>
                </a:moveTo>
                <a:lnTo>
                  <a:pt x="2316342" y="5029504"/>
                </a:lnTo>
                <a:lnTo>
                  <a:pt x="2323956" y="5029504"/>
                </a:lnTo>
                <a:lnTo>
                  <a:pt x="2323956" y="5037124"/>
                </a:lnTo>
                <a:lnTo>
                  <a:pt x="2331569" y="5029504"/>
                </a:lnTo>
                <a:lnTo>
                  <a:pt x="2339183" y="5037124"/>
                </a:lnTo>
                <a:lnTo>
                  <a:pt x="2339183" y="5044744"/>
                </a:lnTo>
                <a:lnTo>
                  <a:pt x="2346795" y="5052364"/>
                </a:lnTo>
                <a:lnTo>
                  <a:pt x="2354410" y="5052364"/>
                </a:lnTo>
                <a:lnTo>
                  <a:pt x="2362022" y="5059984"/>
                </a:lnTo>
                <a:lnTo>
                  <a:pt x="2374712" y="5059984"/>
                </a:lnTo>
                <a:lnTo>
                  <a:pt x="2382324" y="5059984"/>
                </a:lnTo>
                <a:lnTo>
                  <a:pt x="2382324" y="5067604"/>
                </a:lnTo>
                <a:lnTo>
                  <a:pt x="2389937" y="5059984"/>
                </a:lnTo>
                <a:lnTo>
                  <a:pt x="2389937" y="5052364"/>
                </a:lnTo>
                <a:lnTo>
                  <a:pt x="2397551" y="5052364"/>
                </a:lnTo>
                <a:lnTo>
                  <a:pt x="2397551" y="5059984"/>
                </a:lnTo>
                <a:lnTo>
                  <a:pt x="2405164" y="5052364"/>
                </a:lnTo>
                <a:lnTo>
                  <a:pt x="2410240" y="5044744"/>
                </a:lnTo>
                <a:lnTo>
                  <a:pt x="2410240" y="5052364"/>
                </a:lnTo>
                <a:lnTo>
                  <a:pt x="2417853" y="5059984"/>
                </a:lnTo>
                <a:lnTo>
                  <a:pt x="2417853" y="5067604"/>
                </a:lnTo>
                <a:lnTo>
                  <a:pt x="2417853" y="5072684"/>
                </a:lnTo>
                <a:lnTo>
                  <a:pt x="2410240" y="5080304"/>
                </a:lnTo>
                <a:lnTo>
                  <a:pt x="2417853" y="5087924"/>
                </a:lnTo>
                <a:lnTo>
                  <a:pt x="2425467" y="5080304"/>
                </a:lnTo>
                <a:lnTo>
                  <a:pt x="2425467" y="5072684"/>
                </a:lnTo>
                <a:lnTo>
                  <a:pt x="2433080" y="5072684"/>
                </a:lnTo>
                <a:lnTo>
                  <a:pt x="2440693" y="5072684"/>
                </a:lnTo>
                <a:lnTo>
                  <a:pt x="2448306" y="5080304"/>
                </a:lnTo>
                <a:lnTo>
                  <a:pt x="2455920" y="5095544"/>
                </a:lnTo>
                <a:lnTo>
                  <a:pt x="2448306" y="5103164"/>
                </a:lnTo>
                <a:lnTo>
                  <a:pt x="2440693" y="5110784"/>
                </a:lnTo>
                <a:lnTo>
                  <a:pt x="2455920" y="5118404"/>
                </a:lnTo>
                <a:lnTo>
                  <a:pt x="2468608" y="5131104"/>
                </a:lnTo>
                <a:lnTo>
                  <a:pt x="2483834" y="5138724"/>
                </a:lnTo>
                <a:lnTo>
                  <a:pt x="2499061" y="5146344"/>
                </a:lnTo>
                <a:lnTo>
                  <a:pt x="2499061" y="5153964"/>
                </a:lnTo>
                <a:lnTo>
                  <a:pt x="2491448" y="5161584"/>
                </a:lnTo>
                <a:lnTo>
                  <a:pt x="2499061" y="5161584"/>
                </a:lnTo>
                <a:lnTo>
                  <a:pt x="2511751" y="5169204"/>
                </a:lnTo>
                <a:lnTo>
                  <a:pt x="2499061" y="5189524"/>
                </a:lnTo>
                <a:lnTo>
                  <a:pt x="2491448" y="5189524"/>
                </a:lnTo>
                <a:lnTo>
                  <a:pt x="2483834" y="5181904"/>
                </a:lnTo>
                <a:lnTo>
                  <a:pt x="2468608" y="5174284"/>
                </a:lnTo>
                <a:lnTo>
                  <a:pt x="2448306" y="5174284"/>
                </a:lnTo>
                <a:lnTo>
                  <a:pt x="2410240" y="5161584"/>
                </a:lnTo>
                <a:lnTo>
                  <a:pt x="2397551" y="5161584"/>
                </a:lnTo>
                <a:lnTo>
                  <a:pt x="2389937" y="5161584"/>
                </a:lnTo>
                <a:lnTo>
                  <a:pt x="2382324" y="5174284"/>
                </a:lnTo>
                <a:lnTo>
                  <a:pt x="2367098" y="5174284"/>
                </a:lnTo>
                <a:lnTo>
                  <a:pt x="2346795" y="5174284"/>
                </a:lnTo>
                <a:lnTo>
                  <a:pt x="2331569" y="5174284"/>
                </a:lnTo>
                <a:lnTo>
                  <a:pt x="2311266" y="5181904"/>
                </a:lnTo>
                <a:lnTo>
                  <a:pt x="2303889" y="5181904"/>
                </a:lnTo>
                <a:lnTo>
                  <a:pt x="2303889" y="5182857"/>
                </a:lnTo>
                <a:lnTo>
                  <a:pt x="2311515" y="5182857"/>
                </a:lnTo>
                <a:lnTo>
                  <a:pt x="2331850" y="5175237"/>
                </a:lnTo>
                <a:lnTo>
                  <a:pt x="2347101" y="5175237"/>
                </a:lnTo>
                <a:lnTo>
                  <a:pt x="2367437" y="5175237"/>
                </a:lnTo>
                <a:lnTo>
                  <a:pt x="2382688" y="5175237"/>
                </a:lnTo>
                <a:lnTo>
                  <a:pt x="2390314" y="5162537"/>
                </a:lnTo>
                <a:lnTo>
                  <a:pt x="2397939" y="5162537"/>
                </a:lnTo>
                <a:lnTo>
                  <a:pt x="2410649" y="5162537"/>
                </a:lnTo>
                <a:lnTo>
                  <a:pt x="2448776" y="5175237"/>
                </a:lnTo>
                <a:lnTo>
                  <a:pt x="2469111" y="5175237"/>
                </a:lnTo>
                <a:lnTo>
                  <a:pt x="2484364" y="5182857"/>
                </a:lnTo>
                <a:lnTo>
                  <a:pt x="2491988" y="5190477"/>
                </a:lnTo>
                <a:lnTo>
                  <a:pt x="2499614" y="5190477"/>
                </a:lnTo>
                <a:lnTo>
                  <a:pt x="2512323" y="5170157"/>
                </a:lnTo>
                <a:lnTo>
                  <a:pt x="2519949" y="5170157"/>
                </a:lnTo>
                <a:lnTo>
                  <a:pt x="2542826" y="5175237"/>
                </a:lnTo>
                <a:lnTo>
                  <a:pt x="2558078" y="5175237"/>
                </a:lnTo>
                <a:lnTo>
                  <a:pt x="2570788" y="5182857"/>
                </a:lnTo>
                <a:lnTo>
                  <a:pt x="2570788" y="5190477"/>
                </a:lnTo>
                <a:lnTo>
                  <a:pt x="2578414" y="5198097"/>
                </a:lnTo>
                <a:lnTo>
                  <a:pt x="2586038" y="5198097"/>
                </a:lnTo>
                <a:lnTo>
                  <a:pt x="2586038" y="5213337"/>
                </a:lnTo>
                <a:lnTo>
                  <a:pt x="2578414" y="5213337"/>
                </a:lnTo>
                <a:lnTo>
                  <a:pt x="2558078" y="5241277"/>
                </a:lnTo>
                <a:lnTo>
                  <a:pt x="2558078" y="5256517"/>
                </a:lnTo>
                <a:lnTo>
                  <a:pt x="2542826" y="5276837"/>
                </a:lnTo>
                <a:lnTo>
                  <a:pt x="2550452" y="5284457"/>
                </a:lnTo>
                <a:lnTo>
                  <a:pt x="2563162" y="5299697"/>
                </a:lnTo>
                <a:lnTo>
                  <a:pt x="2563162" y="5307317"/>
                </a:lnTo>
                <a:lnTo>
                  <a:pt x="2578414" y="5314937"/>
                </a:lnTo>
                <a:lnTo>
                  <a:pt x="2578414" y="5322557"/>
                </a:lnTo>
                <a:lnTo>
                  <a:pt x="2578414" y="5342877"/>
                </a:lnTo>
                <a:lnTo>
                  <a:pt x="2558078" y="5358117"/>
                </a:lnTo>
                <a:lnTo>
                  <a:pt x="2550452" y="5365737"/>
                </a:lnTo>
                <a:lnTo>
                  <a:pt x="2558078" y="5373357"/>
                </a:lnTo>
                <a:lnTo>
                  <a:pt x="2563162" y="5373357"/>
                </a:lnTo>
                <a:lnTo>
                  <a:pt x="2558078" y="5378437"/>
                </a:lnTo>
                <a:lnTo>
                  <a:pt x="2563162" y="5378437"/>
                </a:lnTo>
                <a:lnTo>
                  <a:pt x="2570788" y="5378437"/>
                </a:lnTo>
                <a:lnTo>
                  <a:pt x="2578414" y="5378437"/>
                </a:lnTo>
                <a:lnTo>
                  <a:pt x="2586038" y="5378437"/>
                </a:lnTo>
                <a:lnTo>
                  <a:pt x="2570788" y="5386057"/>
                </a:lnTo>
                <a:lnTo>
                  <a:pt x="2542826" y="5393677"/>
                </a:lnTo>
                <a:lnTo>
                  <a:pt x="2527575" y="5393677"/>
                </a:lnTo>
                <a:lnTo>
                  <a:pt x="2507240" y="5401297"/>
                </a:lnTo>
                <a:lnTo>
                  <a:pt x="2499614" y="5408917"/>
                </a:lnTo>
                <a:lnTo>
                  <a:pt x="2484364" y="5416537"/>
                </a:lnTo>
                <a:lnTo>
                  <a:pt x="2476737" y="5421617"/>
                </a:lnTo>
                <a:lnTo>
                  <a:pt x="2456402" y="5429237"/>
                </a:lnTo>
                <a:lnTo>
                  <a:pt x="2441151" y="5429237"/>
                </a:lnTo>
                <a:lnTo>
                  <a:pt x="2425899" y="5436857"/>
                </a:lnTo>
                <a:lnTo>
                  <a:pt x="2410649" y="5444477"/>
                </a:lnTo>
                <a:lnTo>
                  <a:pt x="2410649" y="5459717"/>
                </a:lnTo>
                <a:lnTo>
                  <a:pt x="2397939" y="5467337"/>
                </a:lnTo>
                <a:lnTo>
                  <a:pt x="2390314" y="5467337"/>
                </a:lnTo>
                <a:lnTo>
                  <a:pt x="2382688" y="5467337"/>
                </a:lnTo>
                <a:lnTo>
                  <a:pt x="2375061" y="5472417"/>
                </a:lnTo>
                <a:lnTo>
                  <a:pt x="2375061" y="5467337"/>
                </a:lnTo>
                <a:lnTo>
                  <a:pt x="2374901" y="5467293"/>
                </a:lnTo>
                <a:lnTo>
                  <a:pt x="2374901" y="5471753"/>
                </a:lnTo>
                <a:lnTo>
                  <a:pt x="2374901" y="5479392"/>
                </a:lnTo>
                <a:lnTo>
                  <a:pt x="2362213" y="5487031"/>
                </a:lnTo>
                <a:lnTo>
                  <a:pt x="2346985" y="5509949"/>
                </a:lnTo>
                <a:lnTo>
                  <a:pt x="2331758" y="5530321"/>
                </a:lnTo>
                <a:lnTo>
                  <a:pt x="2316531" y="5560878"/>
                </a:lnTo>
                <a:lnTo>
                  <a:pt x="2303841" y="5588889"/>
                </a:lnTo>
                <a:lnTo>
                  <a:pt x="2288614" y="5604168"/>
                </a:lnTo>
                <a:lnTo>
                  <a:pt x="2288614" y="5596529"/>
                </a:lnTo>
                <a:lnTo>
                  <a:pt x="2281001" y="5581250"/>
                </a:lnTo>
                <a:lnTo>
                  <a:pt x="2273386" y="5573611"/>
                </a:lnTo>
                <a:lnTo>
                  <a:pt x="2265773" y="5573611"/>
                </a:lnTo>
                <a:lnTo>
                  <a:pt x="2265773" y="5568518"/>
                </a:lnTo>
                <a:lnTo>
                  <a:pt x="2265773" y="5553239"/>
                </a:lnTo>
                <a:lnTo>
                  <a:pt x="2260697" y="5537960"/>
                </a:lnTo>
                <a:lnTo>
                  <a:pt x="2253083" y="5530321"/>
                </a:lnTo>
                <a:lnTo>
                  <a:pt x="2253083" y="5517589"/>
                </a:lnTo>
                <a:lnTo>
                  <a:pt x="2253083" y="5502310"/>
                </a:lnTo>
                <a:lnTo>
                  <a:pt x="2230242" y="5494671"/>
                </a:lnTo>
                <a:lnTo>
                  <a:pt x="2222628" y="5479392"/>
                </a:lnTo>
                <a:lnTo>
                  <a:pt x="2215016" y="5466660"/>
                </a:lnTo>
                <a:lnTo>
                  <a:pt x="2202326" y="5451381"/>
                </a:lnTo>
                <a:lnTo>
                  <a:pt x="2164257" y="5436102"/>
                </a:lnTo>
                <a:lnTo>
                  <a:pt x="2159182" y="5436102"/>
                </a:lnTo>
                <a:lnTo>
                  <a:pt x="2159182" y="5428463"/>
                </a:lnTo>
                <a:lnTo>
                  <a:pt x="2151568" y="5420824"/>
                </a:lnTo>
                <a:lnTo>
                  <a:pt x="2143956" y="5415731"/>
                </a:lnTo>
                <a:lnTo>
                  <a:pt x="2108425" y="5415731"/>
                </a:lnTo>
                <a:lnTo>
                  <a:pt x="2085584" y="5420824"/>
                </a:lnTo>
                <a:lnTo>
                  <a:pt x="2065281" y="5428463"/>
                </a:lnTo>
                <a:lnTo>
                  <a:pt x="2034826" y="5428463"/>
                </a:lnTo>
                <a:lnTo>
                  <a:pt x="2027212" y="5436102"/>
                </a:lnTo>
                <a:lnTo>
                  <a:pt x="2019598" y="5451381"/>
                </a:lnTo>
                <a:lnTo>
                  <a:pt x="1999296" y="5451381"/>
                </a:lnTo>
                <a:lnTo>
                  <a:pt x="1976455" y="5451381"/>
                </a:lnTo>
                <a:lnTo>
                  <a:pt x="1968842" y="5451381"/>
                </a:lnTo>
                <a:lnTo>
                  <a:pt x="1963766" y="5459021"/>
                </a:lnTo>
                <a:lnTo>
                  <a:pt x="1963766" y="5451381"/>
                </a:lnTo>
                <a:lnTo>
                  <a:pt x="1956151" y="5451381"/>
                </a:lnTo>
                <a:lnTo>
                  <a:pt x="1940925" y="5451381"/>
                </a:lnTo>
                <a:lnTo>
                  <a:pt x="1925698" y="5466660"/>
                </a:lnTo>
                <a:lnTo>
                  <a:pt x="1925698" y="5471753"/>
                </a:lnTo>
                <a:lnTo>
                  <a:pt x="1925698" y="5479392"/>
                </a:lnTo>
                <a:lnTo>
                  <a:pt x="1925698" y="5487031"/>
                </a:lnTo>
                <a:lnTo>
                  <a:pt x="1925698" y="5494671"/>
                </a:lnTo>
                <a:lnTo>
                  <a:pt x="1925698" y="5502310"/>
                </a:lnTo>
                <a:lnTo>
                  <a:pt x="1925698" y="5517589"/>
                </a:lnTo>
                <a:lnTo>
                  <a:pt x="1913007" y="5522682"/>
                </a:lnTo>
                <a:lnTo>
                  <a:pt x="1905395" y="5537960"/>
                </a:lnTo>
                <a:lnTo>
                  <a:pt x="1897781" y="5545600"/>
                </a:lnTo>
                <a:lnTo>
                  <a:pt x="1890167" y="5545600"/>
                </a:lnTo>
                <a:lnTo>
                  <a:pt x="1890167" y="5537960"/>
                </a:lnTo>
                <a:lnTo>
                  <a:pt x="1882553" y="5545600"/>
                </a:lnTo>
                <a:lnTo>
                  <a:pt x="1874940" y="5553239"/>
                </a:lnTo>
                <a:lnTo>
                  <a:pt x="1854636" y="5573611"/>
                </a:lnTo>
                <a:lnTo>
                  <a:pt x="1839410" y="5581250"/>
                </a:lnTo>
                <a:lnTo>
                  <a:pt x="1831795" y="5596529"/>
                </a:lnTo>
                <a:lnTo>
                  <a:pt x="1824182" y="5596529"/>
                </a:lnTo>
                <a:lnTo>
                  <a:pt x="1819106" y="5588889"/>
                </a:lnTo>
                <a:lnTo>
                  <a:pt x="1796266" y="5596529"/>
                </a:lnTo>
                <a:lnTo>
                  <a:pt x="1788652" y="5611807"/>
                </a:lnTo>
                <a:lnTo>
                  <a:pt x="1781038" y="5639818"/>
                </a:lnTo>
                <a:lnTo>
                  <a:pt x="1781038" y="5655097"/>
                </a:lnTo>
                <a:lnTo>
                  <a:pt x="1773425" y="5662736"/>
                </a:lnTo>
                <a:lnTo>
                  <a:pt x="1768349" y="5662736"/>
                </a:lnTo>
                <a:lnTo>
                  <a:pt x="1760735" y="5662736"/>
                </a:lnTo>
                <a:lnTo>
                  <a:pt x="1760735" y="5675468"/>
                </a:lnTo>
                <a:lnTo>
                  <a:pt x="1753121" y="5683108"/>
                </a:lnTo>
                <a:lnTo>
                  <a:pt x="1760735" y="5690748"/>
                </a:lnTo>
                <a:lnTo>
                  <a:pt x="1768349" y="5706026"/>
                </a:lnTo>
                <a:lnTo>
                  <a:pt x="1768349" y="5721305"/>
                </a:lnTo>
                <a:lnTo>
                  <a:pt x="1768349" y="5734037"/>
                </a:lnTo>
                <a:lnTo>
                  <a:pt x="1760735" y="5734037"/>
                </a:lnTo>
                <a:lnTo>
                  <a:pt x="1753121" y="5726398"/>
                </a:lnTo>
                <a:lnTo>
                  <a:pt x="1745508" y="5721305"/>
                </a:lnTo>
                <a:lnTo>
                  <a:pt x="1745508" y="5706026"/>
                </a:lnTo>
                <a:lnTo>
                  <a:pt x="1737895" y="5698387"/>
                </a:lnTo>
                <a:lnTo>
                  <a:pt x="1722667" y="5690748"/>
                </a:lnTo>
                <a:lnTo>
                  <a:pt x="1709978" y="5683108"/>
                </a:lnTo>
                <a:lnTo>
                  <a:pt x="1702364" y="5690748"/>
                </a:lnTo>
                <a:lnTo>
                  <a:pt x="1687136" y="5698387"/>
                </a:lnTo>
                <a:lnTo>
                  <a:pt x="1679525" y="5698387"/>
                </a:lnTo>
                <a:lnTo>
                  <a:pt x="1666834" y="5690748"/>
                </a:lnTo>
                <a:lnTo>
                  <a:pt x="1659220" y="5683108"/>
                </a:lnTo>
                <a:lnTo>
                  <a:pt x="1651606" y="5670376"/>
                </a:lnTo>
                <a:lnTo>
                  <a:pt x="1643993" y="5670376"/>
                </a:lnTo>
                <a:lnTo>
                  <a:pt x="1636380" y="5670376"/>
                </a:lnTo>
                <a:lnTo>
                  <a:pt x="1628766" y="5670376"/>
                </a:lnTo>
                <a:lnTo>
                  <a:pt x="1616076" y="5675468"/>
                </a:lnTo>
                <a:lnTo>
                  <a:pt x="1616076" y="5670376"/>
                </a:lnTo>
                <a:lnTo>
                  <a:pt x="1628766" y="5655097"/>
                </a:lnTo>
                <a:lnTo>
                  <a:pt x="1636380" y="5639818"/>
                </a:lnTo>
                <a:lnTo>
                  <a:pt x="1643993" y="5632179"/>
                </a:lnTo>
                <a:lnTo>
                  <a:pt x="1651606" y="5624540"/>
                </a:lnTo>
                <a:lnTo>
                  <a:pt x="1659220" y="5624540"/>
                </a:lnTo>
                <a:lnTo>
                  <a:pt x="1666834" y="5619447"/>
                </a:lnTo>
                <a:lnTo>
                  <a:pt x="1659220" y="5611807"/>
                </a:lnTo>
                <a:lnTo>
                  <a:pt x="1651606" y="5604168"/>
                </a:lnTo>
                <a:lnTo>
                  <a:pt x="1643993" y="5604168"/>
                </a:lnTo>
                <a:lnTo>
                  <a:pt x="1643993" y="5596529"/>
                </a:lnTo>
                <a:lnTo>
                  <a:pt x="1651606" y="5596529"/>
                </a:lnTo>
                <a:lnTo>
                  <a:pt x="1659220" y="5588889"/>
                </a:lnTo>
                <a:lnTo>
                  <a:pt x="1659220" y="5581250"/>
                </a:lnTo>
                <a:lnTo>
                  <a:pt x="1666834" y="5568518"/>
                </a:lnTo>
                <a:lnTo>
                  <a:pt x="1666834" y="5553239"/>
                </a:lnTo>
                <a:lnTo>
                  <a:pt x="1666834" y="5545600"/>
                </a:lnTo>
                <a:lnTo>
                  <a:pt x="1666834" y="5530321"/>
                </a:lnTo>
                <a:lnTo>
                  <a:pt x="1671910" y="5522682"/>
                </a:lnTo>
                <a:lnTo>
                  <a:pt x="1666834" y="5509949"/>
                </a:lnTo>
                <a:lnTo>
                  <a:pt x="1659220" y="5494671"/>
                </a:lnTo>
                <a:lnTo>
                  <a:pt x="1659220" y="5487031"/>
                </a:lnTo>
                <a:lnTo>
                  <a:pt x="1666429" y="5479798"/>
                </a:lnTo>
                <a:lnTo>
                  <a:pt x="1666211" y="5479473"/>
                </a:lnTo>
                <a:lnTo>
                  <a:pt x="1658582" y="5487089"/>
                </a:lnTo>
                <a:lnTo>
                  <a:pt x="1658582" y="5494705"/>
                </a:lnTo>
                <a:lnTo>
                  <a:pt x="1666211" y="5509936"/>
                </a:lnTo>
                <a:lnTo>
                  <a:pt x="1671298" y="5522629"/>
                </a:lnTo>
                <a:lnTo>
                  <a:pt x="1666211" y="5530244"/>
                </a:lnTo>
                <a:lnTo>
                  <a:pt x="1666211" y="5545475"/>
                </a:lnTo>
                <a:lnTo>
                  <a:pt x="1666211" y="5553091"/>
                </a:lnTo>
                <a:lnTo>
                  <a:pt x="1666211" y="5568322"/>
                </a:lnTo>
                <a:lnTo>
                  <a:pt x="1658582" y="5581015"/>
                </a:lnTo>
                <a:lnTo>
                  <a:pt x="1658582" y="5588631"/>
                </a:lnTo>
                <a:lnTo>
                  <a:pt x="1650952" y="5596246"/>
                </a:lnTo>
                <a:lnTo>
                  <a:pt x="1643322" y="5596246"/>
                </a:lnTo>
                <a:lnTo>
                  <a:pt x="1643322" y="5603862"/>
                </a:lnTo>
                <a:lnTo>
                  <a:pt x="1628063" y="5596246"/>
                </a:lnTo>
                <a:lnTo>
                  <a:pt x="1615348" y="5596246"/>
                </a:lnTo>
                <a:lnTo>
                  <a:pt x="1607718" y="5588631"/>
                </a:lnTo>
                <a:lnTo>
                  <a:pt x="1600087" y="5581015"/>
                </a:lnTo>
                <a:lnTo>
                  <a:pt x="1592457" y="5581015"/>
                </a:lnTo>
                <a:lnTo>
                  <a:pt x="1584827" y="5588631"/>
                </a:lnTo>
                <a:lnTo>
                  <a:pt x="1592457" y="5596246"/>
                </a:lnTo>
                <a:lnTo>
                  <a:pt x="1577198" y="5596246"/>
                </a:lnTo>
                <a:lnTo>
                  <a:pt x="1572112" y="5588631"/>
                </a:lnTo>
                <a:lnTo>
                  <a:pt x="1572112" y="5581015"/>
                </a:lnTo>
                <a:lnTo>
                  <a:pt x="1572112" y="5573399"/>
                </a:lnTo>
                <a:lnTo>
                  <a:pt x="1564482" y="5568322"/>
                </a:lnTo>
                <a:lnTo>
                  <a:pt x="1584827" y="5560707"/>
                </a:lnTo>
                <a:lnTo>
                  <a:pt x="1592457" y="5560707"/>
                </a:lnTo>
                <a:lnTo>
                  <a:pt x="1600087" y="5568322"/>
                </a:lnTo>
                <a:lnTo>
                  <a:pt x="1600087" y="5553091"/>
                </a:lnTo>
                <a:lnTo>
                  <a:pt x="1592457" y="5545475"/>
                </a:lnTo>
                <a:lnTo>
                  <a:pt x="1584827" y="5537860"/>
                </a:lnTo>
                <a:lnTo>
                  <a:pt x="1584827" y="5530244"/>
                </a:lnTo>
                <a:lnTo>
                  <a:pt x="1584827" y="5522629"/>
                </a:lnTo>
                <a:lnTo>
                  <a:pt x="1564482" y="5522629"/>
                </a:lnTo>
                <a:lnTo>
                  <a:pt x="1549224" y="5530244"/>
                </a:lnTo>
                <a:lnTo>
                  <a:pt x="1556853" y="5522629"/>
                </a:lnTo>
                <a:lnTo>
                  <a:pt x="1564482" y="5509936"/>
                </a:lnTo>
                <a:lnTo>
                  <a:pt x="1577198" y="5509936"/>
                </a:lnTo>
                <a:lnTo>
                  <a:pt x="1584827" y="5517551"/>
                </a:lnTo>
                <a:lnTo>
                  <a:pt x="1592457" y="5517551"/>
                </a:lnTo>
                <a:lnTo>
                  <a:pt x="1592457" y="5509936"/>
                </a:lnTo>
                <a:lnTo>
                  <a:pt x="1592457" y="5502320"/>
                </a:lnTo>
                <a:lnTo>
                  <a:pt x="1592457" y="5487089"/>
                </a:lnTo>
                <a:lnTo>
                  <a:pt x="1600087" y="5494705"/>
                </a:lnTo>
                <a:lnTo>
                  <a:pt x="1607718" y="5494705"/>
                </a:lnTo>
                <a:lnTo>
                  <a:pt x="1607718" y="5487089"/>
                </a:lnTo>
                <a:lnTo>
                  <a:pt x="1592457" y="5479473"/>
                </a:lnTo>
                <a:lnTo>
                  <a:pt x="1592457" y="5471858"/>
                </a:lnTo>
                <a:lnTo>
                  <a:pt x="1584827" y="5466781"/>
                </a:lnTo>
                <a:lnTo>
                  <a:pt x="1600087" y="5459165"/>
                </a:lnTo>
                <a:lnTo>
                  <a:pt x="1615348" y="5466781"/>
                </a:lnTo>
                <a:lnTo>
                  <a:pt x="1615348" y="5459165"/>
                </a:lnTo>
                <a:lnTo>
                  <a:pt x="1615348" y="5451549"/>
                </a:lnTo>
                <a:lnTo>
                  <a:pt x="1622978" y="5451549"/>
                </a:lnTo>
                <a:lnTo>
                  <a:pt x="1628063" y="5443934"/>
                </a:lnTo>
                <a:lnTo>
                  <a:pt x="1628063" y="5436318"/>
                </a:lnTo>
                <a:lnTo>
                  <a:pt x="1635693" y="5428703"/>
                </a:lnTo>
                <a:lnTo>
                  <a:pt x="1628063" y="5428703"/>
                </a:lnTo>
                <a:lnTo>
                  <a:pt x="1615348" y="5428703"/>
                </a:lnTo>
                <a:lnTo>
                  <a:pt x="1615348" y="5421087"/>
                </a:lnTo>
                <a:lnTo>
                  <a:pt x="1628063" y="5416010"/>
                </a:lnTo>
                <a:lnTo>
                  <a:pt x="1635693" y="5408394"/>
                </a:lnTo>
                <a:lnTo>
                  <a:pt x="1628063" y="5400779"/>
                </a:lnTo>
                <a:lnTo>
                  <a:pt x="1622978" y="5393163"/>
                </a:lnTo>
                <a:lnTo>
                  <a:pt x="1615348" y="5400779"/>
                </a:lnTo>
                <a:lnTo>
                  <a:pt x="1607718" y="5400779"/>
                </a:lnTo>
                <a:lnTo>
                  <a:pt x="1600087" y="5400779"/>
                </a:lnTo>
                <a:lnTo>
                  <a:pt x="1592457" y="5393163"/>
                </a:lnTo>
                <a:lnTo>
                  <a:pt x="1584827" y="5385547"/>
                </a:lnTo>
                <a:lnTo>
                  <a:pt x="1584827" y="5377932"/>
                </a:lnTo>
                <a:lnTo>
                  <a:pt x="1592457" y="5377932"/>
                </a:lnTo>
                <a:lnTo>
                  <a:pt x="1600087" y="5372855"/>
                </a:lnTo>
                <a:lnTo>
                  <a:pt x="1592457" y="5365239"/>
                </a:lnTo>
                <a:lnTo>
                  <a:pt x="1592457" y="5357623"/>
                </a:lnTo>
                <a:lnTo>
                  <a:pt x="1600087" y="5350008"/>
                </a:lnTo>
                <a:lnTo>
                  <a:pt x="1600087" y="5342392"/>
                </a:lnTo>
                <a:lnTo>
                  <a:pt x="1607718" y="5334777"/>
                </a:lnTo>
                <a:lnTo>
                  <a:pt x="1615348" y="5327161"/>
                </a:lnTo>
                <a:lnTo>
                  <a:pt x="1615348" y="5322084"/>
                </a:lnTo>
                <a:lnTo>
                  <a:pt x="1607718" y="5322084"/>
                </a:lnTo>
                <a:lnTo>
                  <a:pt x="1600087" y="5322084"/>
                </a:lnTo>
                <a:lnTo>
                  <a:pt x="1600087" y="5314468"/>
                </a:lnTo>
                <a:lnTo>
                  <a:pt x="1592457" y="5314468"/>
                </a:lnTo>
                <a:lnTo>
                  <a:pt x="1584827" y="5314468"/>
                </a:lnTo>
                <a:lnTo>
                  <a:pt x="1577198" y="5322084"/>
                </a:lnTo>
                <a:lnTo>
                  <a:pt x="1572112" y="5314468"/>
                </a:lnTo>
                <a:lnTo>
                  <a:pt x="1564482" y="5322084"/>
                </a:lnTo>
                <a:lnTo>
                  <a:pt x="1549224" y="5322084"/>
                </a:lnTo>
                <a:lnTo>
                  <a:pt x="1533964" y="5322084"/>
                </a:lnTo>
                <a:lnTo>
                  <a:pt x="1526333" y="5322084"/>
                </a:lnTo>
                <a:lnTo>
                  <a:pt x="1513616" y="5327161"/>
                </a:lnTo>
                <a:lnTo>
                  <a:pt x="1498358" y="5334777"/>
                </a:lnTo>
                <a:lnTo>
                  <a:pt x="1490728" y="5342392"/>
                </a:lnTo>
                <a:lnTo>
                  <a:pt x="1483098" y="5334777"/>
                </a:lnTo>
                <a:lnTo>
                  <a:pt x="1475470" y="5334777"/>
                </a:lnTo>
                <a:lnTo>
                  <a:pt x="1483098" y="5327161"/>
                </a:lnTo>
                <a:lnTo>
                  <a:pt x="1470383" y="5327161"/>
                </a:lnTo>
                <a:lnTo>
                  <a:pt x="1455122" y="5334777"/>
                </a:lnTo>
                <a:lnTo>
                  <a:pt x="1447493" y="5334777"/>
                </a:lnTo>
                <a:lnTo>
                  <a:pt x="1439864" y="5334777"/>
                </a:lnTo>
                <a:lnTo>
                  <a:pt x="1447493" y="5327161"/>
                </a:lnTo>
                <a:lnTo>
                  <a:pt x="1462753" y="5322084"/>
                </a:lnTo>
                <a:lnTo>
                  <a:pt x="1475470" y="5322084"/>
                </a:lnTo>
                <a:lnTo>
                  <a:pt x="1490728" y="5314468"/>
                </a:lnTo>
                <a:lnTo>
                  <a:pt x="1498358" y="5322084"/>
                </a:lnTo>
                <a:lnTo>
                  <a:pt x="1505988" y="5322084"/>
                </a:lnTo>
                <a:lnTo>
                  <a:pt x="1505988" y="5314468"/>
                </a:lnTo>
                <a:lnTo>
                  <a:pt x="1505988" y="5306853"/>
                </a:lnTo>
                <a:lnTo>
                  <a:pt x="1513616" y="5306853"/>
                </a:lnTo>
                <a:lnTo>
                  <a:pt x="1513616" y="5314468"/>
                </a:lnTo>
                <a:lnTo>
                  <a:pt x="1521247" y="5314468"/>
                </a:lnTo>
                <a:lnTo>
                  <a:pt x="1521247" y="5306853"/>
                </a:lnTo>
                <a:lnTo>
                  <a:pt x="1526333" y="5306853"/>
                </a:lnTo>
                <a:lnTo>
                  <a:pt x="1533964" y="5306853"/>
                </a:lnTo>
                <a:lnTo>
                  <a:pt x="1541593" y="5314468"/>
                </a:lnTo>
                <a:lnTo>
                  <a:pt x="1541593" y="5306853"/>
                </a:lnTo>
                <a:lnTo>
                  <a:pt x="1556853" y="5306853"/>
                </a:lnTo>
                <a:lnTo>
                  <a:pt x="1564482" y="5306853"/>
                </a:lnTo>
                <a:lnTo>
                  <a:pt x="1584827" y="5299237"/>
                </a:lnTo>
                <a:lnTo>
                  <a:pt x="1615348" y="5284006"/>
                </a:lnTo>
                <a:lnTo>
                  <a:pt x="1628063" y="5284006"/>
                </a:lnTo>
                <a:lnTo>
                  <a:pt x="1635693" y="5276390"/>
                </a:lnTo>
                <a:lnTo>
                  <a:pt x="1650952" y="5263698"/>
                </a:lnTo>
                <a:lnTo>
                  <a:pt x="1671298" y="5256082"/>
                </a:lnTo>
                <a:lnTo>
                  <a:pt x="1686558" y="5248466"/>
                </a:lnTo>
                <a:lnTo>
                  <a:pt x="1722163" y="5240851"/>
                </a:lnTo>
                <a:lnTo>
                  <a:pt x="1745052" y="5233235"/>
                </a:lnTo>
                <a:lnTo>
                  <a:pt x="1760312" y="5212927"/>
                </a:lnTo>
                <a:lnTo>
                  <a:pt x="1767941" y="5197695"/>
                </a:lnTo>
                <a:lnTo>
                  <a:pt x="1767941" y="5182464"/>
                </a:lnTo>
                <a:lnTo>
                  <a:pt x="1780658" y="5169772"/>
                </a:lnTo>
                <a:lnTo>
                  <a:pt x="1780658" y="5154540"/>
                </a:lnTo>
                <a:lnTo>
                  <a:pt x="1780658" y="5146925"/>
                </a:lnTo>
                <a:lnTo>
                  <a:pt x="1795917" y="5139309"/>
                </a:lnTo>
                <a:lnTo>
                  <a:pt x="1803547" y="5139309"/>
                </a:lnTo>
                <a:lnTo>
                  <a:pt x="1818807" y="5124078"/>
                </a:lnTo>
                <a:lnTo>
                  <a:pt x="1823893" y="5111385"/>
                </a:lnTo>
                <a:lnTo>
                  <a:pt x="1831522" y="5103770"/>
                </a:lnTo>
                <a:lnTo>
                  <a:pt x="1839152" y="5096154"/>
                </a:lnTo>
                <a:lnTo>
                  <a:pt x="1854412" y="5088538"/>
                </a:lnTo>
                <a:lnTo>
                  <a:pt x="1869672" y="5088538"/>
                </a:lnTo>
                <a:lnTo>
                  <a:pt x="1874758" y="5080923"/>
                </a:lnTo>
                <a:lnTo>
                  <a:pt x="1890017" y="5080923"/>
                </a:lnTo>
                <a:lnTo>
                  <a:pt x="1897647" y="5080923"/>
                </a:lnTo>
                <a:lnTo>
                  <a:pt x="1905276" y="5068230"/>
                </a:lnTo>
                <a:lnTo>
                  <a:pt x="1897647" y="5068230"/>
                </a:lnTo>
                <a:lnTo>
                  <a:pt x="1890017" y="5060614"/>
                </a:lnTo>
                <a:lnTo>
                  <a:pt x="1897647" y="5060614"/>
                </a:lnTo>
                <a:lnTo>
                  <a:pt x="1905276" y="5060614"/>
                </a:lnTo>
                <a:lnTo>
                  <a:pt x="1912907" y="5052999"/>
                </a:lnTo>
                <a:lnTo>
                  <a:pt x="1912907" y="5060614"/>
                </a:lnTo>
                <a:lnTo>
                  <a:pt x="1925623" y="5088538"/>
                </a:lnTo>
                <a:lnTo>
                  <a:pt x="1933252" y="5111385"/>
                </a:lnTo>
                <a:lnTo>
                  <a:pt x="1940882" y="5139309"/>
                </a:lnTo>
                <a:lnTo>
                  <a:pt x="1940882" y="5154540"/>
                </a:lnTo>
                <a:lnTo>
                  <a:pt x="1956141" y="5169772"/>
                </a:lnTo>
                <a:lnTo>
                  <a:pt x="1963771" y="5174849"/>
                </a:lnTo>
                <a:lnTo>
                  <a:pt x="1976487" y="5174849"/>
                </a:lnTo>
                <a:lnTo>
                  <a:pt x="1999377" y="5169772"/>
                </a:lnTo>
                <a:lnTo>
                  <a:pt x="2007006" y="5169772"/>
                </a:lnTo>
                <a:lnTo>
                  <a:pt x="2014636" y="5162156"/>
                </a:lnTo>
                <a:lnTo>
                  <a:pt x="2034982" y="5162156"/>
                </a:lnTo>
                <a:lnTo>
                  <a:pt x="2050241" y="5162156"/>
                </a:lnTo>
                <a:lnTo>
                  <a:pt x="2050241" y="5169772"/>
                </a:lnTo>
                <a:lnTo>
                  <a:pt x="2057871" y="5169772"/>
                </a:lnTo>
                <a:lnTo>
                  <a:pt x="2070588" y="5169772"/>
                </a:lnTo>
                <a:lnTo>
                  <a:pt x="2093477" y="5174849"/>
                </a:lnTo>
                <a:lnTo>
                  <a:pt x="2108736" y="5182464"/>
                </a:lnTo>
                <a:lnTo>
                  <a:pt x="2121452" y="5182464"/>
                </a:lnTo>
                <a:lnTo>
                  <a:pt x="2136712" y="5174849"/>
                </a:lnTo>
                <a:lnTo>
                  <a:pt x="2144342" y="5169772"/>
                </a:lnTo>
                <a:lnTo>
                  <a:pt x="2159582" y="5162165"/>
                </a:lnTo>
                <a:lnTo>
                  <a:pt x="2159001" y="5161584"/>
                </a:lnTo>
                <a:lnTo>
                  <a:pt x="2164077" y="5161584"/>
                </a:lnTo>
                <a:lnTo>
                  <a:pt x="2171690" y="5153964"/>
                </a:lnTo>
                <a:lnTo>
                  <a:pt x="2179303" y="5131104"/>
                </a:lnTo>
                <a:lnTo>
                  <a:pt x="2186917" y="5118404"/>
                </a:lnTo>
                <a:lnTo>
                  <a:pt x="2194530" y="5103164"/>
                </a:lnTo>
                <a:lnTo>
                  <a:pt x="2194530" y="5087924"/>
                </a:lnTo>
                <a:lnTo>
                  <a:pt x="2179303" y="5080304"/>
                </a:lnTo>
                <a:lnTo>
                  <a:pt x="2164077" y="5052364"/>
                </a:lnTo>
                <a:lnTo>
                  <a:pt x="2171690" y="5059984"/>
                </a:lnTo>
                <a:lnTo>
                  <a:pt x="2186917" y="5067604"/>
                </a:lnTo>
                <a:lnTo>
                  <a:pt x="2194530" y="5072684"/>
                </a:lnTo>
                <a:lnTo>
                  <a:pt x="2214832" y="5080304"/>
                </a:lnTo>
                <a:lnTo>
                  <a:pt x="2222446" y="5072684"/>
                </a:lnTo>
                <a:lnTo>
                  <a:pt x="2230058" y="5067604"/>
                </a:lnTo>
                <a:lnTo>
                  <a:pt x="2252899" y="5059984"/>
                </a:lnTo>
                <a:lnTo>
                  <a:pt x="2265588" y="5059984"/>
                </a:lnTo>
                <a:lnTo>
                  <a:pt x="2273201" y="5052364"/>
                </a:lnTo>
                <a:lnTo>
                  <a:pt x="2303654" y="5052364"/>
                </a:lnTo>
                <a:lnTo>
                  <a:pt x="2311266" y="5044744"/>
                </a:lnTo>
                <a:lnTo>
                  <a:pt x="2311266" y="5037124"/>
                </a:lnTo>
                <a:lnTo>
                  <a:pt x="2311266" y="5029504"/>
                </a:lnTo>
                <a:close/>
                <a:moveTo>
                  <a:pt x="4165884" y="5029187"/>
                </a:moveTo>
                <a:lnTo>
                  <a:pt x="4165884" y="5029774"/>
                </a:lnTo>
                <a:lnTo>
                  <a:pt x="4173497" y="5029774"/>
                </a:lnTo>
                <a:lnTo>
                  <a:pt x="4193782" y="5029774"/>
                </a:lnTo>
                <a:lnTo>
                  <a:pt x="4193586" y="5029187"/>
                </a:lnTo>
                <a:lnTo>
                  <a:pt x="4173232" y="5029187"/>
                </a:lnTo>
                <a:lnTo>
                  <a:pt x="4165884" y="5029187"/>
                </a:lnTo>
                <a:close/>
                <a:moveTo>
                  <a:pt x="3094318" y="5022241"/>
                </a:moveTo>
                <a:lnTo>
                  <a:pt x="3093721" y="5022837"/>
                </a:lnTo>
                <a:lnTo>
                  <a:pt x="3083865" y="5027765"/>
                </a:lnTo>
                <a:lnTo>
                  <a:pt x="3093878" y="5024424"/>
                </a:lnTo>
                <a:lnTo>
                  <a:pt x="3098962" y="5044786"/>
                </a:lnTo>
                <a:lnTo>
                  <a:pt x="3098962" y="5052422"/>
                </a:lnTo>
                <a:lnTo>
                  <a:pt x="3121845" y="5067694"/>
                </a:lnTo>
                <a:lnTo>
                  <a:pt x="3144728" y="5072785"/>
                </a:lnTo>
                <a:lnTo>
                  <a:pt x="3149812" y="5072785"/>
                </a:lnTo>
                <a:lnTo>
                  <a:pt x="3149939" y="5072700"/>
                </a:lnTo>
                <a:lnTo>
                  <a:pt x="3145096" y="5072700"/>
                </a:lnTo>
                <a:lnTo>
                  <a:pt x="3122217" y="5067625"/>
                </a:lnTo>
                <a:lnTo>
                  <a:pt x="3099339" y="5052402"/>
                </a:lnTo>
                <a:lnTo>
                  <a:pt x="3099339" y="5044790"/>
                </a:lnTo>
                <a:lnTo>
                  <a:pt x="3094318" y="5022241"/>
                </a:lnTo>
                <a:close/>
                <a:moveTo>
                  <a:pt x="1874203" y="5017649"/>
                </a:moveTo>
                <a:lnTo>
                  <a:pt x="1881823" y="5017649"/>
                </a:lnTo>
                <a:lnTo>
                  <a:pt x="1889443" y="5030374"/>
                </a:lnTo>
                <a:lnTo>
                  <a:pt x="1881823" y="5030374"/>
                </a:lnTo>
                <a:lnTo>
                  <a:pt x="1874203" y="5030374"/>
                </a:lnTo>
                <a:lnTo>
                  <a:pt x="1861503" y="5030374"/>
                </a:lnTo>
                <a:lnTo>
                  <a:pt x="1861503" y="5022739"/>
                </a:lnTo>
                <a:lnTo>
                  <a:pt x="1874203" y="5017649"/>
                </a:lnTo>
                <a:close/>
                <a:moveTo>
                  <a:pt x="4506523" y="5008867"/>
                </a:moveTo>
                <a:lnTo>
                  <a:pt x="4483625" y="5016487"/>
                </a:lnTo>
                <a:lnTo>
                  <a:pt x="4455639" y="5021567"/>
                </a:lnTo>
                <a:lnTo>
                  <a:pt x="4440373" y="5029187"/>
                </a:lnTo>
                <a:lnTo>
                  <a:pt x="4440303" y="5029355"/>
                </a:lnTo>
                <a:lnTo>
                  <a:pt x="4455476" y="5021753"/>
                </a:lnTo>
                <a:lnTo>
                  <a:pt x="4483416" y="5016663"/>
                </a:lnTo>
                <a:lnTo>
                  <a:pt x="4506276" y="5009028"/>
                </a:lnTo>
                <a:lnTo>
                  <a:pt x="4521516" y="5009028"/>
                </a:lnTo>
                <a:lnTo>
                  <a:pt x="4521651" y="5008867"/>
                </a:lnTo>
                <a:lnTo>
                  <a:pt x="4506523" y="5008867"/>
                </a:lnTo>
                <a:close/>
                <a:moveTo>
                  <a:pt x="802640" y="5001622"/>
                </a:moveTo>
                <a:lnTo>
                  <a:pt x="817880" y="5016874"/>
                </a:lnTo>
                <a:lnTo>
                  <a:pt x="817880" y="5021958"/>
                </a:lnTo>
                <a:lnTo>
                  <a:pt x="802640" y="5016874"/>
                </a:lnTo>
                <a:lnTo>
                  <a:pt x="802640" y="5009248"/>
                </a:lnTo>
                <a:lnTo>
                  <a:pt x="802640" y="5001622"/>
                </a:lnTo>
                <a:close/>
                <a:moveTo>
                  <a:pt x="1818324" y="4994745"/>
                </a:moveTo>
                <a:lnTo>
                  <a:pt x="1831023" y="5002379"/>
                </a:lnTo>
                <a:lnTo>
                  <a:pt x="1838644" y="5010014"/>
                </a:lnTo>
                <a:lnTo>
                  <a:pt x="1846264" y="5017649"/>
                </a:lnTo>
                <a:lnTo>
                  <a:pt x="1838644" y="5022739"/>
                </a:lnTo>
                <a:lnTo>
                  <a:pt x="1831023" y="5022739"/>
                </a:lnTo>
                <a:lnTo>
                  <a:pt x="1831023" y="5017649"/>
                </a:lnTo>
                <a:lnTo>
                  <a:pt x="1823403" y="5017649"/>
                </a:lnTo>
                <a:lnTo>
                  <a:pt x="1818324" y="5010014"/>
                </a:lnTo>
                <a:lnTo>
                  <a:pt x="1818324" y="5002379"/>
                </a:lnTo>
                <a:lnTo>
                  <a:pt x="1818324" y="4994745"/>
                </a:lnTo>
                <a:close/>
                <a:moveTo>
                  <a:pt x="4302986" y="4993627"/>
                </a:moveTo>
                <a:lnTo>
                  <a:pt x="4280088" y="5016487"/>
                </a:lnTo>
                <a:lnTo>
                  <a:pt x="4267367" y="5044427"/>
                </a:lnTo>
                <a:lnTo>
                  <a:pt x="4267367" y="5059667"/>
                </a:lnTo>
                <a:lnTo>
                  <a:pt x="4267367" y="5079987"/>
                </a:lnTo>
                <a:lnTo>
                  <a:pt x="4267367" y="5102847"/>
                </a:lnTo>
                <a:lnTo>
                  <a:pt x="4259735" y="5102847"/>
                </a:lnTo>
                <a:lnTo>
                  <a:pt x="4244470" y="5110467"/>
                </a:lnTo>
                <a:lnTo>
                  <a:pt x="4231749" y="5118087"/>
                </a:lnTo>
                <a:lnTo>
                  <a:pt x="4208851" y="5102847"/>
                </a:lnTo>
                <a:lnTo>
                  <a:pt x="4201412" y="5087993"/>
                </a:lnTo>
                <a:lnTo>
                  <a:pt x="4201412" y="5088294"/>
                </a:lnTo>
                <a:lnTo>
                  <a:pt x="4209025" y="5103560"/>
                </a:lnTo>
                <a:lnTo>
                  <a:pt x="4231865" y="5118826"/>
                </a:lnTo>
                <a:lnTo>
                  <a:pt x="4244553" y="5111193"/>
                </a:lnTo>
                <a:lnTo>
                  <a:pt x="4259780" y="5103560"/>
                </a:lnTo>
                <a:lnTo>
                  <a:pt x="4267393" y="5103560"/>
                </a:lnTo>
                <a:lnTo>
                  <a:pt x="4267393" y="5080661"/>
                </a:lnTo>
                <a:lnTo>
                  <a:pt x="4267393" y="5060306"/>
                </a:lnTo>
                <a:lnTo>
                  <a:pt x="4267393" y="5045040"/>
                </a:lnTo>
                <a:lnTo>
                  <a:pt x="4280081" y="5017052"/>
                </a:lnTo>
                <a:lnTo>
                  <a:pt x="4302921" y="4994153"/>
                </a:lnTo>
                <a:lnTo>
                  <a:pt x="4310534" y="4994153"/>
                </a:lnTo>
                <a:lnTo>
                  <a:pt x="4310534" y="5001786"/>
                </a:lnTo>
                <a:lnTo>
                  <a:pt x="4310534" y="5017052"/>
                </a:lnTo>
                <a:lnTo>
                  <a:pt x="4318147" y="5022141"/>
                </a:lnTo>
                <a:lnTo>
                  <a:pt x="4330836" y="5029774"/>
                </a:lnTo>
                <a:lnTo>
                  <a:pt x="4330836" y="5037407"/>
                </a:lnTo>
                <a:lnTo>
                  <a:pt x="4338449" y="5045040"/>
                </a:lnTo>
                <a:lnTo>
                  <a:pt x="4353675" y="5052673"/>
                </a:lnTo>
                <a:lnTo>
                  <a:pt x="4368902" y="5052673"/>
                </a:lnTo>
                <a:lnTo>
                  <a:pt x="4370896" y="5053101"/>
                </a:lnTo>
                <a:lnTo>
                  <a:pt x="4369136" y="5052047"/>
                </a:lnTo>
                <a:lnTo>
                  <a:pt x="4353870" y="5052047"/>
                </a:lnTo>
                <a:lnTo>
                  <a:pt x="4338605" y="5044427"/>
                </a:lnTo>
                <a:lnTo>
                  <a:pt x="4330973" y="5036807"/>
                </a:lnTo>
                <a:lnTo>
                  <a:pt x="4330973" y="5029187"/>
                </a:lnTo>
                <a:lnTo>
                  <a:pt x="4318252" y="5021567"/>
                </a:lnTo>
                <a:lnTo>
                  <a:pt x="4310619" y="5016487"/>
                </a:lnTo>
                <a:lnTo>
                  <a:pt x="4310619" y="5001247"/>
                </a:lnTo>
                <a:lnTo>
                  <a:pt x="4310619" y="4993627"/>
                </a:lnTo>
                <a:lnTo>
                  <a:pt x="4302986" y="4993627"/>
                </a:lnTo>
                <a:close/>
                <a:moveTo>
                  <a:pt x="2476222" y="4986324"/>
                </a:moveTo>
                <a:lnTo>
                  <a:pt x="2483834" y="4986324"/>
                </a:lnTo>
                <a:lnTo>
                  <a:pt x="2506675" y="4993944"/>
                </a:lnTo>
                <a:lnTo>
                  <a:pt x="2519363" y="4993944"/>
                </a:lnTo>
                <a:lnTo>
                  <a:pt x="2519363" y="5009184"/>
                </a:lnTo>
                <a:lnTo>
                  <a:pt x="2519363" y="5021884"/>
                </a:lnTo>
                <a:lnTo>
                  <a:pt x="2506675" y="5021884"/>
                </a:lnTo>
                <a:lnTo>
                  <a:pt x="2506675" y="5029504"/>
                </a:lnTo>
                <a:lnTo>
                  <a:pt x="2506675" y="5037124"/>
                </a:lnTo>
                <a:lnTo>
                  <a:pt x="2506675" y="5052364"/>
                </a:lnTo>
                <a:lnTo>
                  <a:pt x="2499061" y="5052364"/>
                </a:lnTo>
                <a:lnTo>
                  <a:pt x="2483834" y="5037124"/>
                </a:lnTo>
                <a:lnTo>
                  <a:pt x="2483834" y="5029504"/>
                </a:lnTo>
                <a:lnTo>
                  <a:pt x="2476222" y="5029504"/>
                </a:lnTo>
                <a:lnTo>
                  <a:pt x="2468608" y="5037124"/>
                </a:lnTo>
                <a:lnTo>
                  <a:pt x="2455920" y="5044744"/>
                </a:lnTo>
                <a:lnTo>
                  <a:pt x="2455920" y="5037124"/>
                </a:lnTo>
                <a:lnTo>
                  <a:pt x="2460995" y="5021884"/>
                </a:lnTo>
                <a:lnTo>
                  <a:pt x="2455920" y="5016804"/>
                </a:lnTo>
                <a:lnTo>
                  <a:pt x="2448306" y="5016804"/>
                </a:lnTo>
                <a:lnTo>
                  <a:pt x="2440693" y="5016804"/>
                </a:lnTo>
                <a:lnTo>
                  <a:pt x="2433080" y="5016804"/>
                </a:lnTo>
                <a:lnTo>
                  <a:pt x="2425467" y="5016804"/>
                </a:lnTo>
                <a:lnTo>
                  <a:pt x="2425467" y="5009184"/>
                </a:lnTo>
                <a:lnTo>
                  <a:pt x="2433080" y="5001564"/>
                </a:lnTo>
                <a:lnTo>
                  <a:pt x="2433080" y="4993944"/>
                </a:lnTo>
                <a:lnTo>
                  <a:pt x="2448306" y="4993944"/>
                </a:lnTo>
                <a:lnTo>
                  <a:pt x="2455920" y="4993944"/>
                </a:lnTo>
                <a:lnTo>
                  <a:pt x="2468608" y="4993944"/>
                </a:lnTo>
                <a:lnTo>
                  <a:pt x="2476222" y="4986324"/>
                </a:lnTo>
                <a:close/>
                <a:moveTo>
                  <a:pt x="1947863" y="4979475"/>
                </a:moveTo>
                <a:lnTo>
                  <a:pt x="1963104" y="4979475"/>
                </a:lnTo>
                <a:lnTo>
                  <a:pt x="1963104" y="4987110"/>
                </a:lnTo>
                <a:lnTo>
                  <a:pt x="1963104" y="4994744"/>
                </a:lnTo>
                <a:lnTo>
                  <a:pt x="1968184" y="5010014"/>
                </a:lnTo>
                <a:lnTo>
                  <a:pt x="1975803" y="5017649"/>
                </a:lnTo>
                <a:lnTo>
                  <a:pt x="1983423" y="5017649"/>
                </a:lnTo>
                <a:lnTo>
                  <a:pt x="1991044" y="5022738"/>
                </a:lnTo>
                <a:lnTo>
                  <a:pt x="1998664" y="5030373"/>
                </a:lnTo>
                <a:lnTo>
                  <a:pt x="1991044" y="5038008"/>
                </a:lnTo>
                <a:lnTo>
                  <a:pt x="1983423" y="5045643"/>
                </a:lnTo>
                <a:lnTo>
                  <a:pt x="1975803" y="5038008"/>
                </a:lnTo>
                <a:lnTo>
                  <a:pt x="1968184" y="5045643"/>
                </a:lnTo>
                <a:lnTo>
                  <a:pt x="1975803" y="5053277"/>
                </a:lnTo>
                <a:lnTo>
                  <a:pt x="1975803" y="5060912"/>
                </a:lnTo>
                <a:lnTo>
                  <a:pt x="1968184" y="5060912"/>
                </a:lnTo>
                <a:lnTo>
                  <a:pt x="1947863" y="5068547"/>
                </a:lnTo>
                <a:lnTo>
                  <a:pt x="1940243" y="5073637"/>
                </a:lnTo>
                <a:lnTo>
                  <a:pt x="1940243" y="5060912"/>
                </a:lnTo>
                <a:lnTo>
                  <a:pt x="1947863" y="5053277"/>
                </a:lnTo>
                <a:lnTo>
                  <a:pt x="1963104" y="5053277"/>
                </a:lnTo>
                <a:lnTo>
                  <a:pt x="1955483" y="5045643"/>
                </a:lnTo>
                <a:lnTo>
                  <a:pt x="1947863" y="5038008"/>
                </a:lnTo>
                <a:lnTo>
                  <a:pt x="1955483" y="5030373"/>
                </a:lnTo>
                <a:lnTo>
                  <a:pt x="1963104" y="5030373"/>
                </a:lnTo>
                <a:lnTo>
                  <a:pt x="1947863" y="5022738"/>
                </a:lnTo>
                <a:lnTo>
                  <a:pt x="1940243" y="5030373"/>
                </a:lnTo>
                <a:lnTo>
                  <a:pt x="1927543" y="5030373"/>
                </a:lnTo>
                <a:lnTo>
                  <a:pt x="1927543" y="5022738"/>
                </a:lnTo>
                <a:lnTo>
                  <a:pt x="1932624" y="5017649"/>
                </a:lnTo>
                <a:lnTo>
                  <a:pt x="1940243" y="5017649"/>
                </a:lnTo>
                <a:lnTo>
                  <a:pt x="1940243" y="5010014"/>
                </a:lnTo>
                <a:lnTo>
                  <a:pt x="1940243" y="5002379"/>
                </a:lnTo>
                <a:lnTo>
                  <a:pt x="1940243" y="4994744"/>
                </a:lnTo>
                <a:lnTo>
                  <a:pt x="1940243" y="4987110"/>
                </a:lnTo>
                <a:lnTo>
                  <a:pt x="1947863" y="4979475"/>
                </a:lnTo>
                <a:close/>
                <a:moveTo>
                  <a:pt x="1917383" y="4979475"/>
                </a:moveTo>
                <a:lnTo>
                  <a:pt x="1925003" y="4994744"/>
                </a:lnTo>
                <a:lnTo>
                  <a:pt x="1912303" y="5002379"/>
                </a:lnTo>
                <a:lnTo>
                  <a:pt x="1912303" y="5010014"/>
                </a:lnTo>
                <a:lnTo>
                  <a:pt x="1912303" y="5017649"/>
                </a:lnTo>
                <a:lnTo>
                  <a:pt x="1904684" y="5017649"/>
                </a:lnTo>
                <a:lnTo>
                  <a:pt x="1889443" y="5017649"/>
                </a:lnTo>
                <a:lnTo>
                  <a:pt x="1881823" y="5010014"/>
                </a:lnTo>
                <a:lnTo>
                  <a:pt x="1881823" y="5002379"/>
                </a:lnTo>
                <a:lnTo>
                  <a:pt x="1889443" y="4994744"/>
                </a:lnTo>
                <a:lnTo>
                  <a:pt x="1897063" y="4994744"/>
                </a:lnTo>
                <a:lnTo>
                  <a:pt x="1904684" y="4987110"/>
                </a:lnTo>
                <a:lnTo>
                  <a:pt x="1904684" y="4994744"/>
                </a:lnTo>
                <a:lnTo>
                  <a:pt x="1912303" y="4994744"/>
                </a:lnTo>
                <a:lnTo>
                  <a:pt x="1917383" y="4987110"/>
                </a:lnTo>
                <a:lnTo>
                  <a:pt x="1917383" y="4979475"/>
                </a:lnTo>
                <a:close/>
                <a:moveTo>
                  <a:pt x="3883341" y="4968205"/>
                </a:moveTo>
                <a:lnTo>
                  <a:pt x="3877206" y="4984590"/>
                </a:lnTo>
                <a:lnTo>
                  <a:pt x="3883341" y="4978464"/>
                </a:lnTo>
                <a:lnTo>
                  <a:pt x="3883341" y="4968205"/>
                </a:lnTo>
                <a:close/>
                <a:moveTo>
                  <a:pt x="2018983" y="4966751"/>
                </a:moveTo>
                <a:lnTo>
                  <a:pt x="2026604" y="4971841"/>
                </a:lnTo>
                <a:lnTo>
                  <a:pt x="2034223" y="4979475"/>
                </a:lnTo>
                <a:lnTo>
                  <a:pt x="2034223" y="4994745"/>
                </a:lnTo>
                <a:lnTo>
                  <a:pt x="2034223" y="5002380"/>
                </a:lnTo>
                <a:lnTo>
                  <a:pt x="2026604" y="5010015"/>
                </a:lnTo>
                <a:lnTo>
                  <a:pt x="2018983" y="5002380"/>
                </a:lnTo>
                <a:lnTo>
                  <a:pt x="2018983" y="4994745"/>
                </a:lnTo>
                <a:lnTo>
                  <a:pt x="2013903" y="4987110"/>
                </a:lnTo>
                <a:lnTo>
                  <a:pt x="2013903" y="5002379"/>
                </a:lnTo>
                <a:lnTo>
                  <a:pt x="2013903" y="5010014"/>
                </a:lnTo>
                <a:lnTo>
                  <a:pt x="2013903" y="5017649"/>
                </a:lnTo>
                <a:lnTo>
                  <a:pt x="2006283" y="5017649"/>
                </a:lnTo>
                <a:lnTo>
                  <a:pt x="1998664" y="5017649"/>
                </a:lnTo>
                <a:lnTo>
                  <a:pt x="2006283" y="5010014"/>
                </a:lnTo>
                <a:lnTo>
                  <a:pt x="1998664" y="5010014"/>
                </a:lnTo>
                <a:lnTo>
                  <a:pt x="1983423" y="5010014"/>
                </a:lnTo>
                <a:lnTo>
                  <a:pt x="1978343" y="5010014"/>
                </a:lnTo>
                <a:lnTo>
                  <a:pt x="1983423" y="4994744"/>
                </a:lnTo>
                <a:lnTo>
                  <a:pt x="1983423" y="4987109"/>
                </a:lnTo>
                <a:lnTo>
                  <a:pt x="1978343" y="4979475"/>
                </a:lnTo>
                <a:lnTo>
                  <a:pt x="1983423" y="4974385"/>
                </a:lnTo>
                <a:lnTo>
                  <a:pt x="1991044" y="4979475"/>
                </a:lnTo>
                <a:lnTo>
                  <a:pt x="1998664" y="4987109"/>
                </a:lnTo>
                <a:lnTo>
                  <a:pt x="2006283" y="4987109"/>
                </a:lnTo>
                <a:lnTo>
                  <a:pt x="2013903" y="4987109"/>
                </a:lnTo>
                <a:lnTo>
                  <a:pt x="2013903" y="4971841"/>
                </a:lnTo>
                <a:lnTo>
                  <a:pt x="2018983" y="4966751"/>
                </a:lnTo>
                <a:close/>
                <a:moveTo>
                  <a:pt x="3884215" y="4958067"/>
                </a:moveTo>
                <a:lnTo>
                  <a:pt x="3884215" y="4958175"/>
                </a:lnTo>
                <a:lnTo>
                  <a:pt x="3888421" y="4958175"/>
                </a:lnTo>
                <a:lnTo>
                  <a:pt x="3888476" y="4958067"/>
                </a:lnTo>
                <a:lnTo>
                  <a:pt x="3884215" y="4958067"/>
                </a:lnTo>
                <a:close/>
                <a:moveTo>
                  <a:pt x="4868332" y="4953506"/>
                </a:moveTo>
                <a:lnTo>
                  <a:pt x="4862511" y="4959319"/>
                </a:lnTo>
                <a:lnTo>
                  <a:pt x="4862511" y="4974802"/>
                </a:lnTo>
                <a:lnTo>
                  <a:pt x="4868332" y="4953506"/>
                </a:lnTo>
                <a:close/>
                <a:moveTo>
                  <a:pt x="3173050" y="4950938"/>
                </a:moveTo>
                <a:lnTo>
                  <a:pt x="3165434" y="4971209"/>
                </a:lnTo>
                <a:lnTo>
                  <a:pt x="3165434" y="4994044"/>
                </a:lnTo>
                <a:lnTo>
                  <a:pt x="3165480" y="4994067"/>
                </a:lnTo>
                <a:lnTo>
                  <a:pt x="3165480" y="4971345"/>
                </a:lnTo>
                <a:lnTo>
                  <a:pt x="3173073" y="4951010"/>
                </a:lnTo>
                <a:lnTo>
                  <a:pt x="3173050" y="4950938"/>
                </a:lnTo>
                <a:close/>
                <a:moveTo>
                  <a:pt x="1709103" y="4936212"/>
                </a:moveTo>
                <a:lnTo>
                  <a:pt x="1716723" y="4943847"/>
                </a:lnTo>
                <a:lnTo>
                  <a:pt x="1721803" y="4959116"/>
                </a:lnTo>
                <a:lnTo>
                  <a:pt x="1729424" y="4959116"/>
                </a:lnTo>
                <a:lnTo>
                  <a:pt x="1729424" y="4971841"/>
                </a:lnTo>
                <a:lnTo>
                  <a:pt x="1737043" y="4966751"/>
                </a:lnTo>
                <a:lnTo>
                  <a:pt x="1737043" y="4951481"/>
                </a:lnTo>
                <a:lnTo>
                  <a:pt x="1721803" y="4951481"/>
                </a:lnTo>
                <a:lnTo>
                  <a:pt x="1721803" y="4943847"/>
                </a:lnTo>
                <a:lnTo>
                  <a:pt x="1721803" y="4936212"/>
                </a:lnTo>
                <a:lnTo>
                  <a:pt x="1737043" y="4936212"/>
                </a:lnTo>
                <a:lnTo>
                  <a:pt x="1744663" y="4936212"/>
                </a:lnTo>
                <a:lnTo>
                  <a:pt x="1744663" y="4943847"/>
                </a:lnTo>
                <a:lnTo>
                  <a:pt x="1744663" y="4951481"/>
                </a:lnTo>
                <a:lnTo>
                  <a:pt x="1744663" y="4959116"/>
                </a:lnTo>
                <a:lnTo>
                  <a:pt x="1744663" y="4966751"/>
                </a:lnTo>
                <a:lnTo>
                  <a:pt x="1744663" y="4971841"/>
                </a:lnTo>
                <a:lnTo>
                  <a:pt x="1737043" y="4979475"/>
                </a:lnTo>
                <a:lnTo>
                  <a:pt x="1729424" y="4979475"/>
                </a:lnTo>
                <a:lnTo>
                  <a:pt x="1729424" y="4987110"/>
                </a:lnTo>
                <a:lnTo>
                  <a:pt x="1729424" y="4994745"/>
                </a:lnTo>
                <a:lnTo>
                  <a:pt x="1729424" y="5002380"/>
                </a:lnTo>
                <a:lnTo>
                  <a:pt x="1721803" y="5002380"/>
                </a:lnTo>
                <a:lnTo>
                  <a:pt x="1716723" y="5002380"/>
                </a:lnTo>
                <a:lnTo>
                  <a:pt x="1709103" y="5002380"/>
                </a:lnTo>
                <a:lnTo>
                  <a:pt x="1716723" y="4994745"/>
                </a:lnTo>
                <a:lnTo>
                  <a:pt x="1716723" y="4979475"/>
                </a:lnTo>
                <a:lnTo>
                  <a:pt x="1709103" y="4979475"/>
                </a:lnTo>
                <a:lnTo>
                  <a:pt x="1709103" y="4971841"/>
                </a:lnTo>
                <a:lnTo>
                  <a:pt x="1701483" y="4959116"/>
                </a:lnTo>
                <a:lnTo>
                  <a:pt x="1701483" y="4943847"/>
                </a:lnTo>
                <a:lnTo>
                  <a:pt x="1709103" y="4936212"/>
                </a:lnTo>
                <a:close/>
                <a:moveTo>
                  <a:pt x="3000058" y="4928612"/>
                </a:moveTo>
                <a:lnTo>
                  <a:pt x="2999814" y="4928857"/>
                </a:lnTo>
                <a:lnTo>
                  <a:pt x="3004822" y="4928857"/>
                </a:lnTo>
                <a:lnTo>
                  <a:pt x="3004658" y="4928612"/>
                </a:lnTo>
                <a:lnTo>
                  <a:pt x="3000058" y="4928612"/>
                </a:lnTo>
                <a:close/>
                <a:moveTo>
                  <a:pt x="4549743" y="4927710"/>
                </a:moveTo>
                <a:lnTo>
                  <a:pt x="4549710" y="4927841"/>
                </a:lnTo>
                <a:lnTo>
                  <a:pt x="4564696" y="4942857"/>
                </a:lnTo>
                <a:lnTo>
                  <a:pt x="4577396" y="4958127"/>
                </a:lnTo>
                <a:lnTo>
                  <a:pt x="4600256" y="4978488"/>
                </a:lnTo>
                <a:lnTo>
                  <a:pt x="4635816" y="5001393"/>
                </a:lnTo>
                <a:lnTo>
                  <a:pt x="4651056" y="5016663"/>
                </a:lnTo>
                <a:lnTo>
                  <a:pt x="4658676" y="5021753"/>
                </a:lnTo>
                <a:lnTo>
                  <a:pt x="4666296" y="5052294"/>
                </a:lnTo>
                <a:lnTo>
                  <a:pt x="4673916" y="5059929"/>
                </a:lnTo>
                <a:lnTo>
                  <a:pt x="4674148" y="5059580"/>
                </a:lnTo>
                <a:lnTo>
                  <a:pt x="4666931" y="5052364"/>
                </a:lnTo>
                <a:lnTo>
                  <a:pt x="4659311" y="5021884"/>
                </a:lnTo>
                <a:lnTo>
                  <a:pt x="4651691" y="5016804"/>
                </a:lnTo>
                <a:lnTo>
                  <a:pt x="4636451" y="5001564"/>
                </a:lnTo>
                <a:lnTo>
                  <a:pt x="4600891" y="4978704"/>
                </a:lnTo>
                <a:lnTo>
                  <a:pt x="4578031" y="4958384"/>
                </a:lnTo>
                <a:lnTo>
                  <a:pt x="4565331" y="4943144"/>
                </a:lnTo>
                <a:lnTo>
                  <a:pt x="4550091" y="4927904"/>
                </a:lnTo>
                <a:lnTo>
                  <a:pt x="4549743" y="4927710"/>
                </a:lnTo>
                <a:close/>
                <a:moveTo>
                  <a:pt x="990600" y="4922824"/>
                </a:moveTo>
                <a:lnTo>
                  <a:pt x="1005840" y="4922824"/>
                </a:lnTo>
                <a:lnTo>
                  <a:pt x="1021080" y="4922824"/>
                </a:lnTo>
                <a:lnTo>
                  <a:pt x="1033780" y="4927908"/>
                </a:lnTo>
                <a:lnTo>
                  <a:pt x="1049020" y="4927908"/>
                </a:lnTo>
                <a:lnTo>
                  <a:pt x="1056640" y="4943159"/>
                </a:lnTo>
                <a:lnTo>
                  <a:pt x="1071880" y="4958410"/>
                </a:lnTo>
                <a:lnTo>
                  <a:pt x="1079500" y="4958410"/>
                </a:lnTo>
                <a:lnTo>
                  <a:pt x="1084580" y="4950785"/>
                </a:lnTo>
                <a:lnTo>
                  <a:pt x="1092200" y="4943159"/>
                </a:lnTo>
                <a:lnTo>
                  <a:pt x="1107440" y="4943159"/>
                </a:lnTo>
                <a:lnTo>
                  <a:pt x="1115060" y="4943159"/>
                </a:lnTo>
                <a:lnTo>
                  <a:pt x="1122680" y="4943159"/>
                </a:lnTo>
                <a:lnTo>
                  <a:pt x="1130300" y="4958410"/>
                </a:lnTo>
                <a:lnTo>
                  <a:pt x="1115060" y="4958410"/>
                </a:lnTo>
                <a:lnTo>
                  <a:pt x="1107440" y="4971120"/>
                </a:lnTo>
                <a:lnTo>
                  <a:pt x="1107440" y="4978745"/>
                </a:lnTo>
                <a:lnTo>
                  <a:pt x="1099820" y="4986371"/>
                </a:lnTo>
                <a:lnTo>
                  <a:pt x="1092200" y="4993997"/>
                </a:lnTo>
                <a:lnTo>
                  <a:pt x="1084580" y="5001622"/>
                </a:lnTo>
                <a:lnTo>
                  <a:pt x="1084580" y="5016874"/>
                </a:lnTo>
                <a:lnTo>
                  <a:pt x="1092200" y="5016874"/>
                </a:lnTo>
                <a:lnTo>
                  <a:pt x="1099820" y="5021958"/>
                </a:lnTo>
                <a:lnTo>
                  <a:pt x="1092200" y="5044835"/>
                </a:lnTo>
                <a:lnTo>
                  <a:pt x="1099820" y="5060086"/>
                </a:lnTo>
                <a:lnTo>
                  <a:pt x="1107440" y="5088047"/>
                </a:lnTo>
                <a:lnTo>
                  <a:pt x="1107440" y="5095672"/>
                </a:lnTo>
                <a:lnTo>
                  <a:pt x="1115060" y="5103298"/>
                </a:lnTo>
                <a:lnTo>
                  <a:pt x="1143000" y="5123633"/>
                </a:lnTo>
                <a:lnTo>
                  <a:pt x="1143000" y="5131259"/>
                </a:lnTo>
                <a:lnTo>
                  <a:pt x="1143000" y="5138885"/>
                </a:lnTo>
                <a:lnTo>
                  <a:pt x="1143000" y="5161630"/>
                </a:lnTo>
                <a:lnTo>
                  <a:pt x="1143580" y="5161630"/>
                </a:lnTo>
                <a:lnTo>
                  <a:pt x="1143580" y="5138740"/>
                </a:lnTo>
                <a:lnTo>
                  <a:pt x="1143580" y="5131110"/>
                </a:lnTo>
                <a:lnTo>
                  <a:pt x="1143580" y="5126024"/>
                </a:lnTo>
                <a:lnTo>
                  <a:pt x="1166470" y="5131110"/>
                </a:lnTo>
                <a:lnTo>
                  <a:pt x="1181731" y="5138740"/>
                </a:lnTo>
                <a:lnTo>
                  <a:pt x="1186818" y="5154000"/>
                </a:lnTo>
                <a:lnTo>
                  <a:pt x="1209708" y="5161630"/>
                </a:lnTo>
                <a:lnTo>
                  <a:pt x="1230056" y="5161630"/>
                </a:lnTo>
                <a:lnTo>
                  <a:pt x="1237686" y="5161630"/>
                </a:lnTo>
                <a:lnTo>
                  <a:pt x="1252946" y="5154000"/>
                </a:lnTo>
                <a:lnTo>
                  <a:pt x="1275837" y="5138740"/>
                </a:lnTo>
                <a:lnTo>
                  <a:pt x="1288554" y="5131110"/>
                </a:lnTo>
                <a:lnTo>
                  <a:pt x="1311445" y="5131110"/>
                </a:lnTo>
                <a:lnTo>
                  <a:pt x="1319075" y="5126024"/>
                </a:lnTo>
                <a:lnTo>
                  <a:pt x="1326705" y="5138740"/>
                </a:lnTo>
                <a:lnTo>
                  <a:pt x="1331792" y="5138740"/>
                </a:lnTo>
                <a:lnTo>
                  <a:pt x="1339422" y="5138740"/>
                </a:lnTo>
                <a:lnTo>
                  <a:pt x="1347053" y="5154000"/>
                </a:lnTo>
                <a:lnTo>
                  <a:pt x="1354683" y="5161630"/>
                </a:lnTo>
                <a:lnTo>
                  <a:pt x="1354683" y="5174347"/>
                </a:lnTo>
                <a:lnTo>
                  <a:pt x="1362313" y="5189607"/>
                </a:lnTo>
                <a:lnTo>
                  <a:pt x="1362313" y="5212497"/>
                </a:lnTo>
                <a:lnTo>
                  <a:pt x="1362313" y="5220127"/>
                </a:lnTo>
                <a:lnTo>
                  <a:pt x="1354683" y="5225213"/>
                </a:lnTo>
                <a:lnTo>
                  <a:pt x="1354683" y="5240473"/>
                </a:lnTo>
                <a:lnTo>
                  <a:pt x="1347053" y="5255733"/>
                </a:lnTo>
                <a:lnTo>
                  <a:pt x="1339422" y="5270993"/>
                </a:lnTo>
                <a:lnTo>
                  <a:pt x="1331792" y="5276080"/>
                </a:lnTo>
                <a:lnTo>
                  <a:pt x="1319075" y="5276080"/>
                </a:lnTo>
                <a:lnTo>
                  <a:pt x="1311445" y="5263363"/>
                </a:lnTo>
                <a:lnTo>
                  <a:pt x="1303815" y="5270993"/>
                </a:lnTo>
                <a:lnTo>
                  <a:pt x="1303815" y="5283710"/>
                </a:lnTo>
                <a:lnTo>
                  <a:pt x="1288554" y="5283710"/>
                </a:lnTo>
                <a:lnTo>
                  <a:pt x="1280924" y="5283710"/>
                </a:lnTo>
                <a:lnTo>
                  <a:pt x="1275837" y="5291340"/>
                </a:lnTo>
                <a:lnTo>
                  <a:pt x="1268207" y="5291340"/>
                </a:lnTo>
                <a:lnTo>
                  <a:pt x="1260577" y="5283710"/>
                </a:lnTo>
                <a:lnTo>
                  <a:pt x="1252946" y="5276080"/>
                </a:lnTo>
                <a:lnTo>
                  <a:pt x="1245316" y="5283710"/>
                </a:lnTo>
                <a:lnTo>
                  <a:pt x="1237686" y="5283710"/>
                </a:lnTo>
                <a:lnTo>
                  <a:pt x="1237686" y="5306600"/>
                </a:lnTo>
                <a:lnTo>
                  <a:pt x="1237686" y="5321860"/>
                </a:lnTo>
                <a:lnTo>
                  <a:pt x="1245316" y="5326946"/>
                </a:lnTo>
                <a:lnTo>
                  <a:pt x="1260577" y="5342206"/>
                </a:lnTo>
                <a:lnTo>
                  <a:pt x="1280924" y="5342206"/>
                </a:lnTo>
                <a:lnTo>
                  <a:pt x="1303815" y="5342206"/>
                </a:lnTo>
                <a:lnTo>
                  <a:pt x="1326705" y="5349836"/>
                </a:lnTo>
                <a:lnTo>
                  <a:pt x="1331792" y="5357466"/>
                </a:lnTo>
                <a:lnTo>
                  <a:pt x="1339422" y="5357466"/>
                </a:lnTo>
                <a:lnTo>
                  <a:pt x="1347053" y="5365096"/>
                </a:lnTo>
                <a:lnTo>
                  <a:pt x="1362313" y="5365096"/>
                </a:lnTo>
                <a:lnTo>
                  <a:pt x="1377574" y="5365096"/>
                </a:lnTo>
                <a:lnTo>
                  <a:pt x="1382660" y="5365096"/>
                </a:lnTo>
                <a:lnTo>
                  <a:pt x="1382660" y="5372726"/>
                </a:lnTo>
                <a:lnTo>
                  <a:pt x="1382660" y="5377813"/>
                </a:lnTo>
                <a:lnTo>
                  <a:pt x="1377574" y="5385443"/>
                </a:lnTo>
                <a:lnTo>
                  <a:pt x="1377574" y="5393073"/>
                </a:lnTo>
                <a:lnTo>
                  <a:pt x="1362313" y="5393073"/>
                </a:lnTo>
                <a:lnTo>
                  <a:pt x="1354683" y="5400703"/>
                </a:lnTo>
                <a:lnTo>
                  <a:pt x="1347053" y="5408333"/>
                </a:lnTo>
                <a:lnTo>
                  <a:pt x="1347053" y="5415963"/>
                </a:lnTo>
                <a:lnTo>
                  <a:pt x="1331792" y="5421049"/>
                </a:lnTo>
                <a:lnTo>
                  <a:pt x="1339422" y="5428679"/>
                </a:lnTo>
                <a:lnTo>
                  <a:pt x="1347053" y="5428679"/>
                </a:lnTo>
                <a:lnTo>
                  <a:pt x="1354683" y="5428679"/>
                </a:lnTo>
                <a:lnTo>
                  <a:pt x="1362313" y="5428679"/>
                </a:lnTo>
                <a:lnTo>
                  <a:pt x="1369943" y="5428679"/>
                </a:lnTo>
                <a:lnTo>
                  <a:pt x="1377574" y="5428679"/>
                </a:lnTo>
                <a:lnTo>
                  <a:pt x="1369943" y="5436309"/>
                </a:lnTo>
                <a:lnTo>
                  <a:pt x="1362313" y="5443939"/>
                </a:lnTo>
                <a:lnTo>
                  <a:pt x="1347053" y="5451569"/>
                </a:lnTo>
                <a:lnTo>
                  <a:pt x="1354683" y="5451569"/>
                </a:lnTo>
                <a:lnTo>
                  <a:pt x="1362313" y="5451569"/>
                </a:lnTo>
                <a:lnTo>
                  <a:pt x="1369943" y="5459199"/>
                </a:lnTo>
                <a:lnTo>
                  <a:pt x="1377574" y="5459199"/>
                </a:lnTo>
                <a:lnTo>
                  <a:pt x="1382660" y="5459199"/>
                </a:lnTo>
                <a:lnTo>
                  <a:pt x="1390291" y="5466829"/>
                </a:lnTo>
                <a:lnTo>
                  <a:pt x="1397921" y="5466829"/>
                </a:lnTo>
                <a:lnTo>
                  <a:pt x="1405551" y="5459199"/>
                </a:lnTo>
                <a:lnTo>
                  <a:pt x="1413181" y="5466829"/>
                </a:lnTo>
                <a:lnTo>
                  <a:pt x="1405551" y="5471916"/>
                </a:lnTo>
                <a:lnTo>
                  <a:pt x="1397921" y="5471916"/>
                </a:lnTo>
                <a:lnTo>
                  <a:pt x="1382660" y="5471916"/>
                </a:lnTo>
                <a:lnTo>
                  <a:pt x="1377574" y="5471916"/>
                </a:lnTo>
                <a:lnTo>
                  <a:pt x="1369943" y="5479546"/>
                </a:lnTo>
                <a:lnTo>
                  <a:pt x="1362313" y="5494806"/>
                </a:lnTo>
                <a:lnTo>
                  <a:pt x="1362313" y="5502436"/>
                </a:lnTo>
                <a:lnTo>
                  <a:pt x="1362313" y="5510066"/>
                </a:lnTo>
                <a:lnTo>
                  <a:pt x="1382660" y="5517696"/>
                </a:lnTo>
                <a:lnTo>
                  <a:pt x="1382660" y="5522782"/>
                </a:lnTo>
                <a:lnTo>
                  <a:pt x="1390291" y="5522782"/>
                </a:lnTo>
                <a:lnTo>
                  <a:pt x="1390291" y="5530412"/>
                </a:lnTo>
                <a:lnTo>
                  <a:pt x="1397921" y="5530412"/>
                </a:lnTo>
                <a:lnTo>
                  <a:pt x="1413181" y="5530412"/>
                </a:lnTo>
                <a:lnTo>
                  <a:pt x="1420812" y="5530412"/>
                </a:lnTo>
                <a:lnTo>
                  <a:pt x="1420812" y="5538042"/>
                </a:lnTo>
                <a:lnTo>
                  <a:pt x="1413181" y="5538042"/>
                </a:lnTo>
                <a:lnTo>
                  <a:pt x="1397921" y="5538042"/>
                </a:lnTo>
                <a:lnTo>
                  <a:pt x="1390291" y="5545672"/>
                </a:lnTo>
                <a:lnTo>
                  <a:pt x="1382660" y="5538042"/>
                </a:lnTo>
                <a:lnTo>
                  <a:pt x="1382660" y="5545672"/>
                </a:lnTo>
                <a:lnTo>
                  <a:pt x="1382660" y="5553302"/>
                </a:lnTo>
                <a:lnTo>
                  <a:pt x="1369943" y="5560932"/>
                </a:lnTo>
                <a:lnTo>
                  <a:pt x="1362313" y="5568562"/>
                </a:lnTo>
                <a:lnTo>
                  <a:pt x="1362313" y="5573649"/>
                </a:lnTo>
                <a:lnTo>
                  <a:pt x="1377574" y="5573649"/>
                </a:lnTo>
                <a:lnTo>
                  <a:pt x="1369943" y="5581279"/>
                </a:lnTo>
                <a:lnTo>
                  <a:pt x="1362313" y="5596539"/>
                </a:lnTo>
                <a:lnTo>
                  <a:pt x="1362313" y="5588909"/>
                </a:lnTo>
                <a:lnTo>
                  <a:pt x="1354683" y="5581279"/>
                </a:lnTo>
                <a:lnTo>
                  <a:pt x="1354683" y="5588909"/>
                </a:lnTo>
                <a:lnTo>
                  <a:pt x="1347053" y="5588909"/>
                </a:lnTo>
                <a:lnTo>
                  <a:pt x="1339422" y="5588909"/>
                </a:lnTo>
                <a:lnTo>
                  <a:pt x="1319075" y="5588909"/>
                </a:lnTo>
                <a:lnTo>
                  <a:pt x="1319075" y="5596539"/>
                </a:lnTo>
                <a:lnTo>
                  <a:pt x="1319075" y="5604169"/>
                </a:lnTo>
                <a:lnTo>
                  <a:pt x="1311445" y="5611799"/>
                </a:lnTo>
                <a:lnTo>
                  <a:pt x="1311439" y="5611793"/>
                </a:lnTo>
                <a:lnTo>
                  <a:pt x="1303937" y="5619268"/>
                </a:lnTo>
                <a:lnTo>
                  <a:pt x="1296299" y="5624341"/>
                </a:lnTo>
                <a:lnTo>
                  <a:pt x="1288662" y="5624341"/>
                </a:lnTo>
                <a:lnTo>
                  <a:pt x="1281024" y="5631950"/>
                </a:lnTo>
                <a:lnTo>
                  <a:pt x="1275933" y="5631950"/>
                </a:lnTo>
                <a:lnTo>
                  <a:pt x="1268295" y="5631950"/>
                </a:lnTo>
                <a:lnTo>
                  <a:pt x="1260658" y="5631950"/>
                </a:lnTo>
                <a:lnTo>
                  <a:pt x="1260658" y="5647169"/>
                </a:lnTo>
                <a:lnTo>
                  <a:pt x="1253020" y="5654779"/>
                </a:lnTo>
                <a:lnTo>
                  <a:pt x="1245382" y="5662388"/>
                </a:lnTo>
                <a:lnTo>
                  <a:pt x="1237745" y="5662388"/>
                </a:lnTo>
                <a:lnTo>
                  <a:pt x="1230107" y="5662388"/>
                </a:lnTo>
                <a:lnTo>
                  <a:pt x="1217378" y="5675070"/>
                </a:lnTo>
                <a:lnTo>
                  <a:pt x="1209741" y="5682680"/>
                </a:lnTo>
                <a:lnTo>
                  <a:pt x="1217378" y="5690290"/>
                </a:lnTo>
                <a:lnTo>
                  <a:pt x="1225016" y="5705509"/>
                </a:lnTo>
                <a:lnTo>
                  <a:pt x="1225016" y="5713118"/>
                </a:lnTo>
                <a:lnTo>
                  <a:pt x="1217378" y="5720728"/>
                </a:lnTo>
                <a:lnTo>
                  <a:pt x="1202103" y="5713118"/>
                </a:lnTo>
                <a:lnTo>
                  <a:pt x="1194465" y="5713118"/>
                </a:lnTo>
                <a:lnTo>
                  <a:pt x="1194465" y="5720728"/>
                </a:lnTo>
                <a:lnTo>
                  <a:pt x="1194465" y="5725801"/>
                </a:lnTo>
                <a:lnTo>
                  <a:pt x="1194465" y="5733410"/>
                </a:lnTo>
                <a:lnTo>
                  <a:pt x="1186828" y="5741020"/>
                </a:lnTo>
                <a:lnTo>
                  <a:pt x="1181736" y="5741020"/>
                </a:lnTo>
                <a:lnTo>
                  <a:pt x="1181736" y="5748629"/>
                </a:lnTo>
                <a:lnTo>
                  <a:pt x="1174099" y="5763848"/>
                </a:lnTo>
                <a:lnTo>
                  <a:pt x="1158823" y="5776530"/>
                </a:lnTo>
                <a:lnTo>
                  <a:pt x="1143548" y="5791749"/>
                </a:lnTo>
                <a:lnTo>
                  <a:pt x="1135911" y="5814578"/>
                </a:lnTo>
                <a:lnTo>
                  <a:pt x="1123182" y="5834870"/>
                </a:lnTo>
                <a:lnTo>
                  <a:pt x="1107906" y="5857698"/>
                </a:lnTo>
                <a:lnTo>
                  <a:pt x="1092631" y="5877990"/>
                </a:lnTo>
                <a:lnTo>
                  <a:pt x="1079902" y="5900818"/>
                </a:lnTo>
                <a:lnTo>
                  <a:pt x="1064627" y="5936329"/>
                </a:lnTo>
                <a:lnTo>
                  <a:pt x="1041714" y="5966767"/>
                </a:lnTo>
                <a:lnTo>
                  <a:pt x="1034077" y="5987059"/>
                </a:lnTo>
                <a:lnTo>
                  <a:pt x="1034077" y="6009887"/>
                </a:lnTo>
                <a:lnTo>
                  <a:pt x="1041714" y="6017497"/>
                </a:lnTo>
                <a:lnTo>
                  <a:pt x="1034077" y="6030179"/>
                </a:lnTo>
                <a:lnTo>
                  <a:pt x="1021347" y="6060617"/>
                </a:lnTo>
                <a:lnTo>
                  <a:pt x="1021347" y="6068226"/>
                </a:lnTo>
                <a:lnTo>
                  <a:pt x="1021347" y="6080909"/>
                </a:lnTo>
                <a:lnTo>
                  <a:pt x="1013710" y="6088518"/>
                </a:lnTo>
                <a:lnTo>
                  <a:pt x="998435" y="6096128"/>
                </a:lnTo>
                <a:lnTo>
                  <a:pt x="990797" y="6103737"/>
                </a:lnTo>
                <a:lnTo>
                  <a:pt x="983160" y="6111347"/>
                </a:lnTo>
                <a:lnTo>
                  <a:pt x="978068" y="6126566"/>
                </a:lnTo>
                <a:lnTo>
                  <a:pt x="970430" y="6131639"/>
                </a:lnTo>
                <a:lnTo>
                  <a:pt x="970430" y="6139248"/>
                </a:lnTo>
                <a:lnTo>
                  <a:pt x="970430" y="6146857"/>
                </a:lnTo>
                <a:lnTo>
                  <a:pt x="962793" y="6154467"/>
                </a:lnTo>
                <a:lnTo>
                  <a:pt x="955155" y="6154467"/>
                </a:lnTo>
                <a:lnTo>
                  <a:pt x="955155" y="6162076"/>
                </a:lnTo>
                <a:lnTo>
                  <a:pt x="955155" y="6177295"/>
                </a:lnTo>
                <a:lnTo>
                  <a:pt x="947518" y="6182368"/>
                </a:lnTo>
                <a:lnTo>
                  <a:pt x="934788" y="6182368"/>
                </a:lnTo>
                <a:lnTo>
                  <a:pt x="934788" y="6189978"/>
                </a:lnTo>
                <a:lnTo>
                  <a:pt x="927151" y="6197587"/>
                </a:lnTo>
                <a:lnTo>
                  <a:pt x="927151" y="6189978"/>
                </a:lnTo>
                <a:lnTo>
                  <a:pt x="919513" y="6182368"/>
                </a:lnTo>
                <a:lnTo>
                  <a:pt x="911876" y="6182368"/>
                </a:lnTo>
                <a:lnTo>
                  <a:pt x="896601" y="6177295"/>
                </a:lnTo>
                <a:lnTo>
                  <a:pt x="904238" y="6162076"/>
                </a:lnTo>
                <a:lnTo>
                  <a:pt x="896601" y="6154467"/>
                </a:lnTo>
                <a:lnTo>
                  <a:pt x="888963" y="6146857"/>
                </a:lnTo>
                <a:lnTo>
                  <a:pt x="883871" y="6146857"/>
                </a:lnTo>
                <a:lnTo>
                  <a:pt x="876234" y="6139248"/>
                </a:lnTo>
                <a:lnTo>
                  <a:pt x="869593" y="6139248"/>
                </a:lnTo>
                <a:lnTo>
                  <a:pt x="868774" y="6140341"/>
                </a:lnTo>
                <a:lnTo>
                  <a:pt x="861153" y="6127638"/>
                </a:lnTo>
                <a:lnTo>
                  <a:pt x="853531" y="6127638"/>
                </a:lnTo>
                <a:lnTo>
                  <a:pt x="838289" y="6132719"/>
                </a:lnTo>
                <a:lnTo>
                  <a:pt x="817968" y="6147962"/>
                </a:lnTo>
                <a:lnTo>
                  <a:pt x="802726" y="6163205"/>
                </a:lnTo>
                <a:lnTo>
                  <a:pt x="810348" y="6170826"/>
                </a:lnTo>
                <a:lnTo>
                  <a:pt x="817968" y="6178448"/>
                </a:lnTo>
                <a:lnTo>
                  <a:pt x="838289" y="6191150"/>
                </a:lnTo>
                <a:lnTo>
                  <a:pt x="838289" y="6198772"/>
                </a:lnTo>
                <a:lnTo>
                  <a:pt x="833211" y="6206393"/>
                </a:lnTo>
                <a:lnTo>
                  <a:pt x="817968" y="6214015"/>
                </a:lnTo>
                <a:lnTo>
                  <a:pt x="833211" y="6214015"/>
                </a:lnTo>
                <a:lnTo>
                  <a:pt x="838289" y="6221636"/>
                </a:lnTo>
                <a:lnTo>
                  <a:pt x="825587" y="6229258"/>
                </a:lnTo>
                <a:lnTo>
                  <a:pt x="817968" y="6229258"/>
                </a:lnTo>
                <a:lnTo>
                  <a:pt x="802726" y="6234339"/>
                </a:lnTo>
                <a:lnTo>
                  <a:pt x="795103" y="6234339"/>
                </a:lnTo>
                <a:lnTo>
                  <a:pt x="787483" y="6234339"/>
                </a:lnTo>
                <a:lnTo>
                  <a:pt x="782401" y="6241960"/>
                </a:lnTo>
                <a:lnTo>
                  <a:pt x="774781" y="6249582"/>
                </a:lnTo>
                <a:lnTo>
                  <a:pt x="767159" y="6249582"/>
                </a:lnTo>
                <a:lnTo>
                  <a:pt x="767159" y="6257203"/>
                </a:lnTo>
                <a:lnTo>
                  <a:pt x="759537" y="6264824"/>
                </a:lnTo>
                <a:lnTo>
                  <a:pt x="744295" y="6272446"/>
                </a:lnTo>
                <a:lnTo>
                  <a:pt x="731592" y="6272446"/>
                </a:lnTo>
                <a:lnTo>
                  <a:pt x="708732" y="6280067"/>
                </a:lnTo>
                <a:lnTo>
                  <a:pt x="693490" y="6280067"/>
                </a:lnTo>
                <a:lnTo>
                  <a:pt x="688408" y="6280067"/>
                </a:lnTo>
                <a:lnTo>
                  <a:pt x="673166" y="6285148"/>
                </a:lnTo>
                <a:lnTo>
                  <a:pt x="650302" y="6285148"/>
                </a:lnTo>
                <a:lnTo>
                  <a:pt x="637599" y="6292770"/>
                </a:lnTo>
                <a:lnTo>
                  <a:pt x="629977" y="6300391"/>
                </a:lnTo>
                <a:lnTo>
                  <a:pt x="622355" y="6300391"/>
                </a:lnTo>
                <a:lnTo>
                  <a:pt x="622355" y="6292770"/>
                </a:lnTo>
                <a:lnTo>
                  <a:pt x="629977" y="6285148"/>
                </a:lnTo>
                <a:lnTo>
                  <a:pt x="637599" y="6280067"/>
                </a:lnTo>
                <a:lnTo>
                  <a:pt x="637599" y="6272446"/>
                </a:lnTo>
                <a:lnTo>
                  <a:pt x="629977" y="6264824"/>
                </a:lnTo>
                <a:lnTo>
                  <a:pt x="637599" y="6264824"/>
                </a:lnTo>
                <a:lnTo>
                  <a:pt x="642680" y="6257203"/>
                </a:lnTo>
                <a:lnTo>
                  <a:pt x="657924" y="6249582"/>
                </a:lnTo>
                <a:lnTo>
                  <a:pt x="665544" y="6249582"/>
                </a:lnTo>
                <a:lnTo>
                  <a:pt x="673166" y="6241960"/>
                </a:lnTo>
                <a:lnTo>
                  <a:pt x="680788" y="6229258"/>
                </a:lnTo>
                <a:lnTo>
                  <a:pt x="680788" y="6214015"/>
                </a:lnTo>
                <a:lnTo>
                  <a:pt x="688408" y="6206393"/>
                </a:lnTo>
                <a:lnTo>
                  <a:pt x="693490" y="6198772"/>
                </a:lnTo>
                <a:lnTo>
                  <a:pt x="701111" y="6191150"/>
                </a:lnTo>
                <a:lnTo>
                  <a:pt x="708732" y="6178448"/>
                </a:lnTo>
                <a:lnTo>
                  <a:pt x="708732" y="6155584"/>
                </a:lnTo>
                <a:lnTo>
                  <a:pt x="708732" y="6132719"/>
                </a:lnTo>
                <a:lnTo>
                  <a:pt x="701111" y="6112395"/>
                </a:lnTo>
                <a:lnTo>
                  <a:pt x="693490" y="6097152"/>
                </a:lnTo>
                <a:lnTo>
                  <a:pt x="693490" y="6089531"/>
                </a:lnTo>
                <a:lnTo>
                  <a:pt x="693490" y="6076828"/>
                </a:lnTo>
                <a:lnTo>
                  <a:pt x="693490" y="6061586"/>
                </a:lnTo>
                <a:lnTo>
                  <a:pt x="693490" y="6053964"/>
                </a:lnTo>
                <a:lnTo>
                  <a:pt x="701111" y="6046343"/>
                </a:lnTo>
                <a:lnTo>
                  <a:pt x="693490" y="6046343"/>
                </a:lnTo>
                <a:lnTo>
                  <a:pt x="680788" y="6046343"/>
                </a:lnTo>
                <a:lnTo>
                  <a:pt x="673166" y="6038721"/>
                </a:lnTo>
                <a:lnTo>
                  <a:pt x="673166" y="6031100"/>
                </a:lnTo>
                <a:lnTo>
                  <a:pt x="665544" y="6018397"/>
                </a:lnTo>
                <a:lnTo>
                  <a:pt x="665544" y="6010776"/>
                </a:lnTo>
                <a:lnTo>
                  <a:pt x="673166" y="6010776"/>
                </a:lnTo>
                <a:lnTo>
                  <a:pt x="680788" y="6010776"/>
                </a:lnTo>
                <a:lnTo>
                  <a:pt x="693490" y="6010776"/>
                </a:lnTo>
                <a:lnTo>
                  <a:pt x="701111" y="6010776"/>
                </a:lnTo>
                <a:lnTo>
                  <a:pt x="708732" y="6010776"/>
                </a:lnTo>
                <a:lnTo>
                  <a:pt x="716350" y="6031100"/>
                </a:lnTo>
                <a:lnTo>
                  <a:pt x="708732" y="6038721"/>
                </a:lnTo>
                <a:lnTo>
                  <a:pt x="716350" y="6046343"/>
                </a:lnTo>
                <a:lnTo>
                  <a:pt x="723972" y="6046343"/>
                </a:lnTo>
                <a:lnTo>
                  <a:pt x="731592" y="6046343"/>
                </a:lnTo>
                <a:lnTo>
                  <a:pt x="736674" y="6031100"/>
                </a:lnTo>
                <a:lnTo>
                  <a:pt x="744295" y="6018397"/>
                </a:lnTo>
                <a:lnTo>
                  <a:pt x="759537" y="6010776"/>
                </a:lnTo>
                <a:lnTo>
                  <a:pt x="759537" y="6003154"/>
                </a:lnTo>
                <a:lnTo>
                  <a:pt x="751917" y="5987911"/>
                </a:lnTo>
                <a:lnTo>
                  <a:pt x="744295" y="5980290"/>
                </a:lnTo>
                <a:lnTo>
                  <a:pt x="731592" y="5975209"/>
                </a:lnTo>
                <a:lnTo>
                  <a:pt x="716350" y="5967588"/>
                </a:lnTo>
                <a:lnTo>
                  <a:pt x="708732" y="5959966"/>
                </a:lnTo>
                <a:lnTo>
                  <a:pt x="693490" y="5959966"/>
                </a:lnTo>
                <a:lnTo>
                  <a:pt x="688408" y="5967588"/>
                </a:lnTo>
                <a:lnTo>
                  <a:pt x="680788" y="5980290"/>
                </a:lnTo>
                <a:lnTo>
                  <a:pt x="673166" y="5995533"/>
                </a:lnTo>
                <a:lnTo>
                  <a:pt x="673166" y="6003154"/>
                </a:lnTo>
                <a:lnTo>
                  <a:pt x="657924" y="6003154"/>
                </a:lnTo>
                <a:lnTo>
                  <a:pt x="657924" y="6010776"/>
                </a:lnTo>
                <a:lnTo>
                  <a:pt x="650302" y="6026019"/>
                </a:lnTo>
                <a:lnTo>
                  <a:pt x="642680" y="6031100"/>
                </a:lnTo>
                <a:lnTo>
                  <a:pt x="637599" y="6046343"/>
                </a:lnTo>
                <a:lnTo>
                  <a:pt x="622355" y="6061586"/>
                </a:lnTo>
                <a:lnTo>
                  <a:pt x="622355" y="6069207"/>
                </a:lnTo>
                <a:lnTo>
                  <a:pt x="622355" y="6076828"/>
                </a:lnTo>
                <a:lnTo>
                  <a:pt x="614735" y="6089531"/>
                </a:lnTo>
                <a:lnTo>
                  <a:pt x="622355" y="6104774"/>
                </a:lnTo>
                <a:lnTo>
                  <a:pt x="622355" y="6112395"/>
                </a:lnTo>
                <a:lnTo>
                  <a:pt x="622355" y="6120017"/>
                </a:lnTo>
                <a:lnTo>
                  <a:pt x="622355" y="6140341"/>
                </a:lnTo>
                <a:lnTo>
                  <a:pt x="629977" y="6155584"/>
                </a:lnTo>
                <a:lnTo>
                  <a:pt x="637599" y="6163205"/>
                </a:lnTo>
                <a:lnTo>
                  <a:pt x="642680" y="6170826"/>
                </a:lnTo>
                <a:lnTo>
                  <a:pt x="657924" y="6178448"/>
                </a:lnTo>
                <a:lnTo>
                  <a:pt x="650302" y="6183529"/>
                </a:lnTo>
                <a:lnTo>
                  <a:pt x="642680" y="6191150"/>
                </a:lnTo>
                <a:lnTo>
                  <a:pt x="642680" y="6198772"/>
                </a:lnTo>
                <a:lnTo>
                  <a:pt x="637599" y="6198772"/>
                </a:lnTo>
                <a:lnTo>
                  <a:pt x="637599" y="6206393"/>
                </a:lnTo>
                <a:lnTo>
                  <a:pt x="637599" y="6214015"/>
                </a:lnTo>
                <a:lnTo>
                  <a:pt x="629977" y="6214015"/>
                </a:lnTo>
                <a:lnTo>
                  <a:pt x="622355" y="6214015"/>
                </a:lnTo>
                <a:lnTo>
                  <a:pt x="614735" y="6214015"/>
                </a:lnTo>
                <a:lnTo>
                  <a:pt x="607113" y="6221636"/>
                </a:lnTo>
                <a:lnTo>
                  <a:pt x="599493" y="6214015"/>
                </a:lnTo>
                <a:lnTo>
                  <a:pt x="599493" y="6206393"/>
                </a:lnTo>
                <a:lnTo>
                  <a:pt x="591871" y="6206393"/>
                </a:lnTo>
                <a:lnTo>
                  <a:pt x="586790" y="6214015"/>
                </a:lnTo>
                <a:lnTo>
                  <a:pt x="579172" y="6206393"/>
                </a:lnTo>
                <a:lnTo>
                  <a:pt x="586790" y="6191150"/>
                </a:lnTo>
                <a:lnTo>
                  <a:pt x="586790" y="6183529"/>
                </a:lnTo>
                <a:lnTo>
                  <a:pt x="571551" y="6170826"/>
                </a:lnTo>
                <a:lnTo>
                  <a:pt x="563929" y="6163205"/>
                </a:lnTo>
                <a:lnTo>
                  <a:pt x="548687" y="6155584"/>
                </a:lnTo>
                <a:lnTo>
                  <a:pt x="528362" y="6147962"/>
                </a:lnTo>
                <a:lnTo>
                  <a:pt x="505498" y="6140341"/>
                </a:lnTo>
                <a:lnTo>
                  <a:pt x="497878" y="6140341"/>
                </a:lnTo>
                <a:lnTo>
                  <a:pt x="490256" y="6140341"/>
                </a:lnTo>
                <a:lnTo>
                  <a:pt x="485174" y="6140341"/>
                </a:lnTo>
                <a:lnTo>
                  <a:pt x="477554" y="6140341"/>
                </a:lnTo>
                <a:lnTo>
                  <a:pt x="477554" y="6132719"/>
                </a:lnTo>
                <a:lnTo>
                  <a:pt x="477554" y="6120017"/>
                </a:lnTo>
                <a:lnTo>
                  <a:pt x="485174" y="6112395"/>
                </a:lnTo>
                <a:lnTo>
                  <a:pt x="477554" y="6104774"/>
                </a:lnTo>
                <a:lnTo>
                  <a:pt x="469932" y="6104774"/>
                </a:lnTo>
                <a:lnTo>
                  <a:pt x="477554" y="6097152"/>
                </a:lnTo>
                <a:lnTo>
                  <a:pt x="477554" y="6089531"/>
                </a:lnTo>
                <a:lnTo>
                  <a:pt x="469932" y="6081909"/>
                </a:lnTo>
                <a:lnTo>
                  <a:pt x="462311" y="6069207"/>
                </a:lnTo>
                <a:lnTo>
                  <a:pt x="454689" y="6061586"/>
                </a:lnTo>
                <a:lnTo>
                  <a:pt x="454689" y="6046343"/>
                </a:lnTo>
                <a:lnTo>
                  <a:pt x="462311" y="6046343"/>
                </a:lnTo>
                <a:lnTo>
                  <a:pt x="469932" y="6046343"/>
                </a:lnTo>
                <a:lnTo>
                  <a:pt x="477554" y="6046343"/>
                </a:lnTo>
                <a:lnTo>
                  <a:pt x="485174" y="6053964"/>
                </a:lnTo>
                <a:lnTo>
                  <a:pt x="485174" y="6061586"/>
                </a:lnTo>
                <a:lnTo>
                  <a:pt x="490256" y="6069207"/>
                </a:lnTo>
                <a:lnTo>
                  <a:pt x="505498" y="6069207"/>
                </a:lnTo>
                <a:lnTo>
                  <a:pt x="528362" y="6046343"/>
                </a:lnTo>
                <a:lnTo>
                  <a:pt x="548687" y="6010776"/>
                </a:lnTo>
                <a:lnTo>
                  <a:pt x="563929" y="5975209"/>
                </a:lnTo>
                <a:lnTo>
                  <a:pt x="563929" y="5959966"/>
                </a:lnTo>
                <a:lnTo>
                  <a:pt x="556309" y="5952345"/>
                </a:lnTo>
                <a:lnTo>
                  <a:pt x="548687" y="5924399"/>
                </a:lnTo>
                <a:lnTo>
                  <a:pt x="541065" y="5916778"/>
                </a:lnTo>
                <a:lnTo>
                  <a:pt x="535984" y="5901535"/>
                </a:lnTo>
                <a:lnTo>
                  <a:pt x="528362" y="5901535"/>
                </a:lnTo>
                <a:lnTo>
                  <a:pt x="520742" y="5901535"/>
                </a:lnTo>
                <a:lnTo>
                  <a:pt x="520742" y="5893914"/>
                </a:lnTo>
                <a:lnTo>
                  <a:pt x="520742" y="5886292"/>
                </a:lnTo>
                <a:lnTo>
                  <a:pt x="520742" y="5878671"/>
                </a:lnTo>
                <a:lnTo>
                  <a:pt x="520742" y="5873590"/>
                </a:lnTo>
                <a:lnTo>
                  <a:pt x="528362" y="5873590"/>
                </a:lnTo>
                <a:lnTo>
                  <a:pt x="528362" y="5865968"/>
                </a:lnTo>
                <a:lnTo>
                  <a:pt x="535984" y="5858347"/>
                </a:lnTo>
                <a:lnTo>
                  <a:pt x="541065" y="5850725"/>
                </a:lnTo>
                <a:lnTo>
                  <a:pt x="548687" y="5835482"/>
                </a:lnTo>
                <a:lnTo>
                  <a:pt x="556309" y="5815158"/>
                </a:lnTo>
                <a:lnTo>
                  <a:pt x="556309" y="5799916"/>
                </a:lnTo>
                <a:lnTo>
                  <a:pt x="556309" y="5792294"/>
                </a:lnTo>
                <a:lnTo>
                  <a:pt x="548687" y="5784673"/>
                </a:lnTo>
                <a:lnTo>
                  <a:pt x="548687" y="5777051"/>
                </a:lnTo>
                <a:lnTo>
                  <a:pt x="556309" y="5777051"/>
                </a:lnTo>
                <a:lnTo>
                  <a:pt x="563929" y="5756727"/>
                </a:lnTo>
                <a:lnTo>
                  <a:pt x="563929" y="5749106"/>
                </a:lnTo>
                <a:lnTo>
                  <a:pt x="556309" y="5741484"/>
                </a:lnTo>
                <a:lnTo>
                  <a:pt x="541065" y="5721161"/>
                </a:lnTo>
                <a:lnTo>
                  <a:pt x="535984" y="5705918"/>
                </a:lnTo>
                <a:lnTo>
                  <a:pt x="535984" y="5690675"/>
                </a:lnTo>
                <a:lnTo>
                  <a:pt x="535984" y="5683053"/>
                </a:lnTo>
                <a:lnTo>
                  <a:pt x="541065" y="5683053"/>
                </a:lnTo>
                <a:lnTo>
                  <a:pt x="548687" y="5677972"/>
                </a:lnTo>
                <a:lnTo>
                  <a:pt x="556309" y="5677972"/>
                </a:lnTo>
                <a:lnTo>
                  <a:pt x="563929" y="5677972"/>
                </a:lnTo>
                <a:lnTo>
                  <a:pt x="571551" y="5677972"/>
                </a:lnTo>
                <a:lnTo>
                  <a:pt x="579172" y="5683053"/>
                </a:lnTo>
                <a:lnTo>
                  <a:pt x="579172" y="5690675"/>
                </a:lnTo>
                <a:lnTo>
                  <a:pt x="579172" y="5698296"/>
                </a:lnTo>
                <a:lnTo>
                  <a:pt x="571551" y="5705918"/>
                </a:lnTo>
                <a:lnTo>
                  <a:pt x="579172" y="5705918"/>
                </a:lnTo>
                <a:lnTo>
                  <a:pt x="579172" y="5713539"/>
                </a:lnTo>
                <a:lnTo>
                  <a:pt x="571551" y="5721161"/>
                </a:lnTo>
                <a:lnTo>
                  <a:pt x="563929" y="5726241"/>
                </a:lnTo>
                <a:lnTo>
                  <a:pt x="579172" y="5726241"/>
                </a:lnTo>
                <a:lnTo>
                  <a:pt x="586790" y="5726241"/>
                </a:lnTo>
                <a:lnTo>
                  <a:pt x="591871" y="5733863"/>
                </a:lnTo>
                <a:lnTo>
                  <a:pt x="599493" y="5733863"/>
                </a:lnTo>
                <a:lnTo>
                  <a:pt x="599493" y="5741484"/>
                </a:lnTo>
                <a:lnTo>
                  <a:pt x="622355" y="5741484"/>
                </a:lnTo>
                <a:lnTo>
                  <a:pt x="629977" y="5741484"/>
                </a:lnTo>
                <a:lnTo>
                  <a:pt x="637599" y="5733863"/>
                </a:lnTo>
                <a:lnTo>
                  <a:pt x="642680" y="5721161"/>
                </a:lnTo>
                <a:lnTo>
                  <a:pt x="650302" y="5733863"/>
                </a:lnTo>
                <a:lnTo>
                  <a:pt x="650761" y="5734782"/>
                </a:lnTo>
                <a:lnTo>
                  <a:pt x="650157" y="5733573"/>
                </a:lnTo>
                <a:lnTo>
                  <a:pt x="645069" y="5720851"/>
                </a:lnTo>
                <a:lnTo>
                  <a:pt x="650157" y="5713217"/>
                </a:lnTo>
                <a:lnTo>
                  <a:pt x="657789" y="5705583"/>
                </a:lnTo>
                <a:lnTo>
                  <a:pt x="665421" y="5697950"/>
                </a:lnTo>
                <a:lnTo>
                  <a:pt x="673053" y="5697950"/>
                </a:lnTo>
                <a:lnTo>
                  <a:pt x="680685" y="5682682"/>
                </a:lnTo>
                <a:lnTo>
                  <a:pt x="688317" y="5682682"/>
                </a:lnTo>
                <a:lnTo>
                  <a:pt x="693405" y="5675048"/>
                </a:lnTo>
                <a:lnTo>
                  <a:pt x="701037" y="5669959"/>
                </a:lnTo>
                <a:lnTo>
                  <a:pt x="708669" y="5662325"/>
                </a:lnTo>
                <a:lnTo>
                  <a:pt x="716301" y="5647058"/>
                </a:lnTo>
                <a:lnTo>
                  <a:pt x="723933" y="5639424"/>
                </a:lnTo>
                <a:lnTo>
                  <a:pt x="736653" y="5631791"/>
                </a:lnTo>
                <a:lnTo>
                  <a:pt x="751916" y="5619068"/>
                </a:lnTo>
                <a:lnTo>
                  <a:pt x="759548" y="5619068"/>
                </a:lnTo>
                <a:lnTo>
                  <a:pt x="759548" y="5611434"/>
                </a:lnTo>
                <a:lnTo>
                  <a:pt x="751916" y="5596167"/>
                </a:lnTo>
                <a:lnTo>
                  <a:pt x="759548" y="5588533"/>
                </a:lnTo>
                <a:lnTo>
                  <a:pt x="767180" y="5588533"/>
                </a:lnTo>
                <a:lnTo>
                  <a:pt x="759548" y="5580900"/>
                </a:lnTo>
                <a:lnTo>
                  <a:pt x="759548" y="5573266"/>
                </a:lnTo>
                <a:lnTo>
                  <a:pt x="767180" y="5573266"/>
                </a:lnTo>
                <a:lnTo>
                  <a:pt x="774812" y="5568177"/>
                </a:lnTo>
                <a:lnTo>
                  <a:pt x="787532" y="5560543"/>
                </a:lnTo>
                <a:lnTo>
                  <a:pt x="802796" y="5552910"/>
                </a:lnTo>
                <a:lnTo>
                  <a:pt x="810428" y="5545276"/>
                </a:lnTo>
                <a:lnTo>
                  <a:pt x="818060" y="5545276"/>
                </a:lnTo>
                <a:lnTo>
                  <a:pt x="818060" y="5537642"/>
                </a:lnTo>
                <a:lnTo>
                  <a:pt x="802796" y="5537642"/>
                </a:lnTo>
                <a:lnTo>
                  <a:pt x="787532" y="5537642"/>
                </a:lnTo>
                <a:lnTo>
                  <a:pt x="774812" y="5537642"/>
                </a:lnTo>
                <a:lnTo>
                  <a:pt x="767180" y="5530009"/>
                </a:lnTo>
                <a:lnTo>
                  <a:pt x="759548" y="5537642"/>
                </a:lnTo>
                <a:lnTo>
                  <a:pt x="751916" y="5537642"/>
                </a:lnTo>
                <a:lnTo>
                  <a:pt x="744285" y="5545276"/>
                </a:lnTo>
                <a:lnTo>
                  <a:pt x="744285" y="5537642"/>
                </a:lnTo>
                <a:lnTo>
                  <a:pt x="736653" y="5530009"/>
                </a:lnTo>
                <a:lnTo>
                  <a:pt x="731565" y="5537642"/>
                </a:lnTo>
                <a:lnTo>
                  <a:pt x="731565" y="5545276"/>
                </a:lnTo>
                <a:lnTo>
                  <a:pt x="723933" y="5552910"/>
                </a:lnTo>
                <a:lnTo>
                  <a:pt x="716301" y="5560543"/>
                </a:lnTo>
                <a:lnTo>
                  <a:pt x="708669" y="5552910"/>
                </a:lnTo>
                <a:lnTo>
                  <a:pt x="723933" y="5537642"/>
                </a:lnTo>
                <a:lnTo>
                  <a:pt x="716301" y="5537642"/>
                </a:lnTo>
                <a:lnTo>
                  <a:pt x="708669" y="5530009"/>
                </a:lnTo>
                <a:lnTo>
                  <a:pt x="716301" y="5522375"/>
                </a:lnTo>
                <a:lnTo>
                  <a:pt x="723933" y="5522375"/>
                </a:lnTo>
                <a:lnTo>
                  <a:pt x="731565" y="5517286"/>
                </a:lnTo>
                <a:lnTo>
                  <a:pt x="744285" y="5517286"/>
                </a:lnTo>
                <a:lnTo>
                  <a:pt x="759548" y="5509652"/>
                </a:lnTo>
                <a:lnTo>
                  <a:pt x="774812" y="5502018"/>
                </a:lnTo>
                <a:lnTo>
                  <a:pt x="782444" y="5502018"/>
                </a:lnTo>
                <a:lnTo>
                  <a:pt x="802796" y="5494385"/>
                </a:lnTo>
                <a:lnTo>
                  <a:pt x="810428" y="5494385"/>
                </a:lnTo>
                <a:lnTo>
                  <a:pt x="810428" y="5486751"/>
                </a:lnTo>
                <a:lnTo>
                  <a:pt x="810428" y="5479117"/>
                </a:lnTo>
                <a:lnTo>
                  <a:pt x="810428" y="5466395"/>
                </a:lnTo>
                <a:lnTo>
                  <a:pt x="818060" y="5458761"/>
                </a:lnTo>
                <a:lnTo>
                  <a:pt x="818060" y="5451127"/>
                </a:lnTo>
                <a:lnTo>
                  <a:pt x="818060" y="5443494"/>
                </a:lnTo>
                <a:lnTo>
                  <a:pt x="810428" y="5428226"/>
                </a:lnTo>
                <a:lnTo>
                  <a:pt x="802796" y="5428226"/>
                </a:lnTo>
                <a:lnTo>
                  <a:pt x="795164" y="5415504"/>
                </a:lnTo>
                <a:lnTo>
                  <a:pt x="795164" y="5407870"/>
                </a:lnTo>
                <a:lnTo>
                  <a:pt x="782444" y="5392603"/>
                </a:lnTo>
                <a:lnTo>
                  <a:pt x="767180" y="5384969"/>
                </a:lnTo>
                <a:lnTo>
                  <a:pt x="767180" y="5372246"/>
                </a:lnTo>
                <a:lnTo>
                  <a:pt x="774812" y="5349345"/>
                </a:lnTo>
                <a:lnTo>
                  <a:pt x="767180" y="5341712"/>
                </a:lnTo>
                <a:lnTo>
                  <a:pt x="767180" y="5334648"/>
                </a:lnTo>
                <a:lnTo>
                  <a:pt x="767080" y="5334610"/>
                </a:lnTo>
                <a:lnTo>
                  <a:pt x="767080" y="5326985"/>
                </a:lnTo>
                <a:lnTo>
                  <a:pt x="774700" y="5321901"/>
                </a:lnTo>
                <a:lnTo>
                  <a:pt x="782320" y="5306650"/>
                </a:lnTo>
                <a:lnTo>
                  <a:pt x="774700" y="5299024"/>
                </a:lnTo>
                <a:lnTo>
                  <a:pt x="774700" y="5291398"/>
                </a:lnTo>
                <a:lnTo>
                  <a:pt x="767080" y="5283773"/>
                </a:lnTo>
                <a:lnTo>
                  <a:pt x="767080" y="5276147"/>
                </a:lnTo>
                <a:lnTo>
                  <a:pt x="767080" y="5271063"/>
                </a:lnTo>
                <a:lnTo>
                  <a:pt x="759460" y="5263437"/>
                </a:lnTo>
                <a:lnTo>
                  <a:pt x="759460" y="5248186"/>
                </a:lnTo>
                <a:lnTo>
                  <a:pt x="767080" y="5232935"/>
                </a:lnTo>
                <a:lnTo>
                  <a:pt x="782320" y="5232935"/>
                </a:lnTo>
                <a:lnTo>
                  <a:pt x="782320" y="5220225"/>
                </a:lnTo>
                <a:lnTo>
                  <a:pt x="795020" y="5220225"/>
                </a:lnTo>
                <a:lnTo>
                  <a:pt x="802640" y="5220225"/>
                </a:lnTo>
                <a:lnTo>
                  <a:pt x="802640" y="5212600"/>
                </a:lnTo>
                <a:lnTo>
                  <a:pt x="810207" y="5205027"/>
                </a:lnTo>
                <a:lnTo>
                  <a:pt x="809943" y="5204764"/>
                </a:lnTo>
                <a:lnTo>
                  <a:pt x="802323" y="5212384"/>
                </a:lnTo>
                <a:lnTo>
                  <a:pt x="802323" y="5220004"/>
                </a:lnTo>
                <a:lnTo>
                  <a:pt x="794704" y="5220004"/>
                </a:lnTo>
                <a:lnTo>
                  <a:pt x="782003" y="5220004"/>
                </a:lnTo>
                <a:lnTo>
                  <a:pt x="782003" y="5232704"/>
                </a:lnTo>
                <a:lnTo>
                  <a:pt x="766764" y="5232704"/>
                </a:lnTo>
                <a:lnTo>
                  <a:pt x="759144" y="5247944"/>
                </a:lnTo>
                <a:lnTo>
                  <a:pt x="759144" y="5263184"/>
                </a:lnTo>
                <a:lnTo>
                  <a:pt x="743903" y="5263184"/>
                </a:lnTo>
                <a:lnTo>
                  <a:pt x="736284" y="5255564"/>
                </a:lnTo>
                <a:lnTo>
                  <a:pt x="731204" y="5240324"/>
                </a:lnTo>
                <a:lnTo>
                  <a:pt x="715964" y="5232704"/>
                </a:lnTo>
                <a:lnTo>
                  <a:pt x="715964" y="5240324"/>
                </a:lnTo>
                <a:lnTo>
                  <a:pt x="708344" y="5247944"/>
                </a:lnTo>
                <a:lnTo>
                  <a:pt x="693103" y="5247944"/>
                </a:lnTo>
                <a:lnTo>
                  <a:pt x="680404" y="5255564"/>
                </a:lnTo>
                <a:lnTo>
                  <a:pt x="672784" y="5263184"/>
                </a:lnTo>
                <a:lnTo>
                  <a:pt x="672784" y="5283504"/>
                </a:lnTo>
                <a:lnTo>
                  <a:pt x="680404" y="5298744"/>
                </a:lnTo>
                <a:lnTo>
                  <a:pt x="680404" y="5321604"/>
                </a:lnTo>
                <a:lnTo>
                  <a:pt x="688024" y="5334304"/>
                </a:lnTo>
                <a:lnTo>
                  <a:pt x="688024" y="5341924"/>
                </a:lnTo>
                <a:lnTo>
                  <a:pt x="665164" y="5334304"/>
                </a:lnTo>
                <a:lnTo>
                  <a:pt x="650066" y="5326755"/>
                </a:lnTo>
                <a:lnTo>
                  <a:pt x="650522" y="5327211"/>
                </a:lnTo>
                <a:lnTo>
                  <a:pt x="665769" y="5334836"/>
                </a:lnTo>
                <a:lnTo>
                  <a:pt x="688639" y="5342460"/>
                </a:lnTo>
                <a:lnTo>
                  <a:pt x="681015" y="5350085"/>
                </a:lnTo>
                <a:lnTo>
                  <a:pt x="665769" y="5357709"/>
                </a:lnTo>
                <a:lnTo>
                  <a:pt x="642899" y="5365334"/>
                </a:lnTo>
                <a:lnTo>
                  <a:pt x="630193" y="5365334"/>
                </a:lnTo>
                <a:lnTo>
                  <a:pt x="630193" y="5372958"/>
                </a:lnTo>
                <a:lnTo>
                  <a:pt x="630193" y="5378041"/>
                </a:lnTo>
                <a:lnTo>
                  <a:pt x="637817" y="5385666"/>
                </a:lnTo>
                <a:lnTo>
                  <a:pt x="642899" y="5385666"/>
                </a:lnTo>
                <a:lnTo>
                  <a:pt x="650522" y="5393290"/>
                </a:lnTo>
                <a:lnTo>
                  <a:pt x="658145" y="5393290"/>
                </a:lnTo>
                <a:lnTo>
                  <a:pt x="673392" y="5385666"/>
                </a:lnTo>
                <a:lnTo>
                  <a:pt x="693721" y="5378041"/>
                </a:lnTo>
                <a:lnTo>
                  <a:pt x="708967" y="5385666"/>
                </a:lnTo>
                <a:lnTo>
                  <a:pt x="716591" y="5393290"/>
                </a:lnTo>
                <a:lnTo>
                  <a:pt x="724214" y="5416164"/>
                </a:lnTo>
                <a:lnTo>
                  <a:pt x="731837" y="5444120"/>
                </a:lnTo>
                <a:lnTo>
                  <a:pt x="716591" y="5466993"/>
                </a:lnTo>
                <a:lnTo>
                  <a:pt x="708967" y="5466993"/>
                </a:lnTo>
                <a:lnTo>
                  <a:pt x="708967" y="5479701"/>
                </a:lnTo>
                <a:lnTo>
                  <a:pt x="708967" y="5487325"/>
                </a:lnTo>
                <a:lnTo>
                  <a:pt x="693721" y="5487325"/>
                </a:lnTo>
                <a:lnTo>
                  <a:pt x="688639" y="5487325"/>
                </a:lnTo>
                <a:lnTo>
                  <a:pt x="673392" y="5494950"/>
                </a:lnTo>
                <a:lnTo>
                  <a:pt x="665769" y="5494950"/>
                </a:lnTo>
                <a:lnTo>
                  <a:pt x="658145" y="5502574"/>
                </a:lnTo>
                <a:lnTo>
                  <a:pt x="642899" y="5510199"/>
                </a:lnTo>
                <a:lnTo>
                  <a:pt x="622570" y="5510199"/>
                </a:lnTo>
                <a:lnTo>
                  <a:pt x="622570" y="5502574"/>
                </a:lnTo>
                <a:lnTo>
                  <a:pt x="614947" y="5487325"/>
                </a:lnTo>
                <a:lnTo>
                  <a:pt x="607323" y="5479701"/>
                </a:lnTo>
                <a:lnTo>
                  <a:pt x="614947" y="5466993"/>
                </a:lnTo>
                <a:lnTo>
                  <a:pt x="622570" y="5466993"/>
                </a:lnTo>
                <a:lnTo>
                  <a:pt x="637817" y="5459369"/>
                </a:lnTo>
                <a:lnTo>
                  <a:pt x="642899" y="5451744"/>
                </a:lnTo>
                <a:lnTo>
                  <a:pt x="650522" y="5444120"/>
                </a:lnTo>
                <a:lnTo>
                  <a:pt x="650522" y="5428871"/>
                </a:lnTo>
                <a:lnTo>
                  <a:pt x="650522" y="5421247"/>
                </a:lnTo>
                <a:lnTo>
                  <a:pt x="650522" y="5416164"/>
                </a:lnTo>
                <a:lnTo>
                  <a:pt x="637817" y="5416164"/>
                </a:lnTo>
                <a:lnTo>
                  <a:pt x="614947" y="5408539"/>
                </a:lnTo>
                <a:lnTo>
                  <a:pt x="599700" y="5408539"/>
                </a:lnTo>
                <a:lnTo>
                  <a:pt x="586995" y="5416164"/>
                </a:lnTo>
                <a:lnTo>
                  <a:pt x="564125" y="5416164"/>
                </a:lnTo>
                <a:lnTo>
                  <a:pt x="548878" y="5416164"/>
                </a:lnTo>
                <a:lnTo>
                  <a:pt x="541255" y="5421247"/>
                </a:lnTo>
                <a:lnTo>
                  <a:pt x="528549" y="5436496"/>
                </a:lnTo>
                <a:lnTo>
                  <a:pt x="513303" y="5451744"/>
                </a:lnTo>
                <a:lnTo>
                  <a:pt x="498056" y="5451744"/>
                </a:lnTo>
                <a:lnTo>
                  <a:pt x="490433" y="5459369"/>
                </a:lnTo>
                <a:lnTo>
                  <a:pt x="485351" y="5466993"/>
                </a:lnTo>
                <a:lnTo>
                  <a:pt x="470104" y="5472076"/>
                </a:lnTo>
                <a:lnTo>
                  <a:pt x="449775" y="5472076"/>
                </a:lnTo>
                <a:lnTo>
                  <a:pt x="454858" y="5466993"/>
                </a:lnTo>
                <a:lnTo>
                  <a:pt x="477727" y="5451744"/>
                </a:lnTo>
                <a:lnTo>
                  <a:pt x="477727" y="5444120"/>
                </a:lnTo>
                <a:lnTo>
                  <a:pt x="490433" y="5436496"/>
                </a:lnTo>
                <a:lnTo>
                  <a:pt x="490433" y="5428871"/>
                </a:lnTo>
                <a:lnTo>
                  <a:pt x="485351" y="5428871"/>
                </a:lnTo>
                <a:lnTo>
                  <a:pt x="490433" y="5416164"/>
                </a:lnTo>
                <a:lnTo>
                  <a:pt x="490433" y="5421247"/>
                </a:lnTo>
                <a:lnTo>
                  <a:pt x="498056" y="5421247"/>
                </a:lnTo>
                <a:lnTo>
                  <a:pt x="498056" y="5428871"/>
                </a:lnTo>
                <a:lnTo>
                  <a:pt x="505679" y="5416164"/>
                </a:lnTo>
                <a:lnTo>
                  <a:pt x="498056" y="5408539"/>
                </a:lnTo>
                <a:lnTo>
                  <a:pt x="490433" y="5385666"/>
                </a:lnTo>
                <a:lnTo>
                  <a:pt x="490433" y="5378041"/>
                </a:lnTo>
                <a:lnTo>
                  <a:pt x="490433" y="5365334"/>
                </a:lnTo>
                <a:lnTo>
                  <a:pt x="485351" y="5357709"/>
                </a:lnTo>
                <a:lnTo>
                  <a:pt x="477727" y="5357709"/>
                </a:lnTo>
                <a:lnTo>
                  <a:pt x="470104" y="5350085"/>
                </a:lnTo>
                <a:lnTo>
                  <a:pt x="454858" y="5327211"/>
                </a:lnTo>
                <a:lnTo>
                  <a:pt x="454858" y="5314504"/>
                </a:lnTo>
                <a:lnTo>
                  <a:pt x="454858" y="5291631"/>
                </a:lnTo>
                <a:lnTo>
                  <a:pt x="454858" y="5276382"/>
                </a:lnTo>
                <a:lnTo>
                  <a:pt x="454858" y="5271299"/>
                </a:lnTo>
                <a:lnTo>
                  <a:pt x="470104" y="5248425"/>
                </a:lnTo>
                <a:lnTo>
                  <a:pt x="477727" y="5233176"/>
                </a:lnTo>
                <a:lnTo>
                  <a:pt x="477727" y="5220469"/>
                </a:lnTo>
                <a:lnTo>
                  <a:pt x="485351" y="5220469"/>
                </a:lnTo>
                <a:lnTo>
                  <a:pt x="498056" y="5233176"/>
                </a:lnTo>
                <a:lnTo>
                  <a:pt x="513303" y="5248425"/>
                </a:lnTo>
                <a:lnTo>
                  <a:pt x="505679" y="5263674"/>
                </a:lnTo>
                <a:lnTo>
                  <a:pt x="498056" y="5271299"/>
                </a:lnTo>
                <a:lnTo>
                  <a:pt x="505679" y="5271299"/>
                </a:lnTo>
                <a:lnTo>
                  <a:pt x="513303" y="5271299"/>
                </a:lnTo>
                <a:lnTo>
                  <a:pt x="528549" y="5284006"/>
                </a:lnTo>
                <a:lnTo>
                  <a:pt x="528549" y="5291631"/>
                </a:lnTo>
                <a:lnTo>
                  <a:pt x="520926" y="5306879"/>
                </a:lnTo>
                <a:lnTo>
                  <a:pt x="520926" y="5314504"/>
                </a:lnTo>
                <a:lnTo>
                  <a:pt x="513303" y="5327211"/>
                </a:lnTo>
                <a:lnTo>
                  <a:pt x="513303" y="5334836"/>
                </a:lnTo>
                <a:lnTo>
                  <a:pt x="528549" y="5342460"/>
                </a:lnTo>
                <a:lnTo>
                  <a:pt x="528549" y="5350085"/>
                </a:lnTo>
                <a:lnTo>
                  <a:pt x="520926" y="5350085"/>
                </a:lnTo>
                <a:lnTo>
                  <a:pt x="520926" y="5357709"/>
                </a:lnTo>
                <a:lnTo>
                  <a:pt x="528549" y="5357709"/>
                </a:lnTo>
                <a:lnTo>
                  <a:pt x="536173" y="5357709"/>
                </a:lnTo>
                <a:lnTo>
                  <a:pt x="541255" y="5342460"/>
                </a:lnTo>
                <a:lnTo>
                  <a:pt x="556501" y="5350085"/>
                </a:lnTo>
                <a:lnTo>
                  <a:pt x="564125" y="5357709"/>
                </a:lnTo>
                <a:lnTo>
                  <a:pt x="579371" y="5365334"/>
                </a:lnTo>
                <a:lnTo>
                  <a:pt x="586995" y="5372958"/>
                </a:lnTo>
                <a:lnTo>
                  <a:pt x="586995" y="5365334"/>
                </a:lnTo>
                <a:lnTo>
                  <a:pt x="571748" y="5342460"/>
                </a:lnTo>
                <a:lnTo>
                  <a:pt x="571748" y="5327211"/>
                </a:lnTo>
                <a:lnTo>
                  <a:pt x="571748" y="5322128"/>
                </a:lnTo>
                <a:lnTo>
                  <a:pt x="579371" y="5306879"/>
                </a:lnTo>
                <a:lnTo>
                  <a:pt x="579371" y="5299255"/>
                </a:lnTo>
                <a:lnTo>
                  <a:pt x="579371" y="5284006"/>
                </a:lnTo>
                <a:lnTo>
                  <a:pt x="571748" y="5271299"/>
                </a:lnTo>
                <a:lnTo>
                  <a:pt x="564125" y="5263674"/>
                </a:lnTo>
                <a:lnTo>
                  <a:pt x="556501" y="5256050"/>
                </a:lnTo>
                <a:lnTo>
                  <a:pt x="548878" y="5256050"/>
                </a:lnTo>
                <a:lnTo>
                  <a:pt x="536173" y="5263674"/>
                </a:lnTo>
                <a:lnTo>
                  <a:pt x="536173" y="5248425"/>
                </a:lnTo>
                <a:lnTo>
                  <a:pt x="528549" y="5240801"/>
                </a:lnTo>
                <a:lnTo>
                  <a:pt x="520926" y="5240801"/>
                </a:lnTo>
                <a:lnTo>
                  <a:pt x="520926" y="5248425"/>
                </a:lnTo>
                <a:lnTo>
                  <a:pt x="513303" y="5248425"/>
                </a:lnTo>
                <a:lnTo>
                  <a:pt x="513303" y="5233176"/>
                </a:lnTo>
                <a:lnTo>
                  <a:pt x="513303" y="5225552"/>
                </a:lnTo>
                <a:lnTo>
                  <a:pt x="513303" y="5220469"/>
                </a:lnTo>
                <a:lnTo>
                  <a:pt x="520926" y="5205220"/>
                </a:lnTo>
                <a:lnTo>
                  <a:pt x="513303" y="5205220"/>
                </a:lnTo>
                <a:lnTo>
                  <a:pt x="513303" y="5212844"/>
                </a:lnTo>
                <a:lnTo>
                  <a:pt x="505679" y="5205220"/>
                </a:lnTo>
                <a:lnTo>
                  <a:pt x="513303" y="5197595"/>
                </a:lnTo>
                <a:lnTo>
                  <a:pt x="505679" y="5197595"/>
                </a:lnTo>
                <a:lnTo>
                  <a:pt x="505679" y="5205220"/>
                </a:lnTo>
                <a:lnTo>
                  <a:pt x="505679" y="5212844"/>
                </a:lnTo>
                <a:lnTo>
                  <a:pt x="490433" y="5212844"/>
                </a:lnTo>
                <a:lnTo>
                  <a:pt x="485351" y="5212844"/>
                </a:lnTo>
                <a:lnTo>
                  <a:pt x="485351" y="5205220"/>
                </a:lnTo>
                <a:lnTo>
                  <a:pt x="490433" y="5197595"/>
                </a:lnTo>
                <a:lnTo>
                  <a:pt x="485351" y="5182346"/>
                </a:lnTo>
                <a:lnTo>
                  <a:pt x="485351" y="5174722"/>
                </a:lnTo>
                <a:lnTo>
                  <a:pt x="485351" y="5169639"/>
                </a:lnTo>
                <a:lnTo>
                  <a:pt x="477727" y="5169639"/>
                </a:lnTo>
                <a:lnTo>
                  <a:pt x="470104" y="5162014"/>
                </a:lnTo>
                <a:lnTo>
                  <a:pt x="462481" y="5162014"/>
                </a:lnTo>
                <a:lnTo>
                  <a:pt x="454858" y="5146766"/>
                </a:lnTo>
                <a:lnTo>
                  <a:pt x="454858" y="5139141"/>
                </a:lnTo>
                <a:lnTo>
                  <a:pt x="454858" y="5131517"/>
                </a:lnTo>
                <a:lnTo>
                  <a:pt x="470104" y="5123892"/>
                </a:lnTo>
                <a:lnTo>
                  <a:pt x="477727" y="5118809"/>
                </a:lnTo>
                <a:lnTo>
                  <a:pt x="477727" y="5103560"/>
                </a:lnTo>
                <a:lnTo>
                  <a:pt x="470104" y="5095936"/>
                </a:lnTo>
                <a:lnTo>
                  <a:pt x="477727" y="5088311"/>
                </a:lnTo>
                <a:lnTo>
                  <a:pt x="477727" y="5080687"/>
                </a:lnTo>
                <a:lnTo>
                  <a:pt x="477727" y="5075604"/>
                </a:lnTo>
                <a:lnTo>
                  <a:pt x="490433" y="5080687"/>
                </a:lnTo>
                <a:lnTo>
                  <a:pt x="505679" y="5088311"/>
                </a:lnTo>
                <a:lnTo>
                  <a:pt x="513303" y="5080687"/>
                </a:lnTo>
                <a:lnTo>
                  <a:pt x="520926" y="5075604"/>
                </a:lnTo>
                <a:lnTo>
                  <a:pt x="520926" y="5080687"/>
                </a:lnTo>
                <a:lnTo>
                  <a:pt x="520926" y="5088311"/>
                </a:lnTo>
                <a:lnTo>
                  <a:pt x="520926" y="5095936"/>
                </a:lnTo>
                <a:lnTo>
                  <a:pt x="528549" y="5103560"/>
                </a:lnTo>
                <a:lnTo>
                  <a:pt x="541255" y="5103560"/>
                </a:lnTo>
                <a:lnTo>
                  <a:pt x="548878" y="5095936"/>
                </a:lnTo>
                <a:lnTo>
                  <a:pt x="556501" y="5095936"/>
                </a:lnTo>
                <a:lnTo>
                  <a:pt x="564125" y="5103560"/>
                </a:lnTo>
                <a:lnTo>
                  <a:pt x="563564" y="5104683"/>
                </a:lnTo>
                <a:lnTo>
                  <a:pt x="563564" y="5123484"/>
                </a:lnTo>
                <a:lnTo>
                  <a:pt x="571184" y="5138724"/>
                </a:lnTo>
                <a:lnTo>
                  <a:pt x="578804" y="5138724"/>
                </a:lnTo>
                <a:lnTo>
                  <a:pt x="578804" y="5131104"/>
                </a:lnTo>
                <a:lnTo>
                  <a:pt x="586424" y="5118404"/>
                </a:lnTo>
                <a:lnTo>
                  <a:pt x="591503" y="5103164"/>
                </a:lnTo>
                <a:lnTo>
                  <a:pt x="599123" y="5095544"/>
                </a:lnTo>
                <a:lnTo>
                  <a:pt x="591503" y="5087924"/>
                </a:lnTo>
                <a:lnTo>
                  <a:pt x="586424" y="5072684"/>
                </a:lnTo>
                <a:lnTo>
                  <a:pt x="578804" y="5067604"/>
                </a:lnTo>
                <a:lnTo>
                  <a:pt x="578804" y="5059984"/>
                </a:lnTo>
                <a:lnTo>
                  <a:pt x="578804" y="5052364"/>
                </a:lnTo>
                <a:lnTo>
                  <a:pt x="586424" y="5044744"/>
                </a:lnTo>
                <a:lnTo>
                  <a:pt x="591503" y="5052364"/>
                </a:lnTo>
                <a:lnTo>
                  <a:pt x="599123" y="5052364"/>
                </a:lnTo>
                <a:lnTo>
                  <a:pt x="599123" y="5037124"/>
                </a:lnTo>
                <a:lnTo>
                  <a:pt x="599123" y="5029504"/>
                </a:lnTo>
                <a:lnTo>
                  <a:pt x="606743" y="5024424"/>
                </a:lnTo>
                <a:lnTo>
                  <a:pt x="621983" y="5029504"/>
                </a:lnTo>
                <a:lnTo>
                  <a:pt x="637224" y="5029504"/>
                </a:lnTo>
                <a:lnTo>
                  <a:pt x="642304" y="5029504"/>
                </a:lnTo>
                <a:lnTo>
                  <a:pt x="649924" y="5052364"/>
                </a:lnTo>
                <a:lnTo>
                  <a:pt x="649924" y="5059984"/>
                </a:lnTo>
                <a:lnTo>
                  <a:pt x="637224" y="5067604"/>
                </a:lnTo>
                <a:lnTo>
                  <a:pt x="649924" y="5080304"/>
                </a:lnTo>
                <a:lnTo>
                  <a:pt x="665164" y="5087924"/>
                </a:lnTo>
                <a:lnTo>
                  <a:pt x="672784" y="5080304"/>
                </a:lnTo>
                <a:lnTo>
                  <a:pt x="673217" y="5080304"/>
                </a:lnTo>
                <a:lnTo>
                  <a:pt x="680720" y="5072795"/>
                </a:lnTo>
                <a:lnTo>
                  <a:pt x="688340" y="5067712"/>
                </a:lnTo>
                <a:lnTo>
                  <a:pt x="708660" y="5067712"/>
                </a:lnTo>
                <a:lnTo>
                  <a:pt x="723900" y="5060086"/>
                </a:lnTo>
                <a:lnTo>
                  <a:pt x="716280" y="5052460"/>
                </a:lnTo>
                <a:lnTo>
                  <a:pt x="708660" y="5029583"/>
                </a:lnTo>
                <a:lnTo>
                  <a:pt x="716280" y="5029583"/>
                </a:lnTo>
                <a:lnTo>
                  <a:pt x="731520" y="5029583"/>
                </a:lnTo>
                <a:lnTo>
                  <a:pt x="736600" y="5021958"/>
                </a:lnTo>
                <a:lnTo>
                  <a:pt x="744220" y="5016874"/>
                </a:lnTo>
                <a:lnTo>
                  <a:pt x="759460" y="5016874"/>
                </a:lnTo>
                <a:lnTo>
                  <a:pt x="767080" y="5001622"/>
                </a:lnTo>
                <a:lnTo>
                  <a:pt x="774700" y="5009248"/>
                </a:lnTo>
                <a:lnTo>
                  <a:pt x="782320" y="5016874"/>
                </a:lnTo>
                <a:lnTo>
                  <a:pt x="774700" y="5021958"/>
                </a:lnTo>
                <a:lnTo>
                  <a:pt x="774700" y="5029583"/>
                </a:lnTo>
                <a:lnTo>
                  <a:pt x="782320" y="5029583"/>
                </a:lnTo>
                <a:lnTo>
                  <a:pt x="787400" y="5037209"/>
                </a:lnTo>
                <a:lnTo>
                  <a:pt x="787400" y="5052460"/>
                </a:lnTo>
                <a:lnTo>
                  <a:pt x="795020" y="5052460"/>
                </a:lnTo>
                <a:lnTo>
                  <a:pt x="810260" y="5052460"/>
                </a:lnTo>
                <a:lnTo>
                  <a:pt x="825500" y="5052460"/>
                </a:lnTo>
                <a:lnTo>
                  <a:pt x="838200" y="5044835"/>
                </a:lnTo>
                <a:lnTo>
                  <a:pt x="838200" y="5029583"/>
                </a:lnTo>
                <a:lnTo>
                  <a:pt x="838200" y="5021958"/>
                </a:lnTo>
                <a:lnTo>
                  <a:pt x="825500" y="5029583"/>
                </a:lnTo>
                <a:lnTo>
                  <a:pt x="817880" y="5021958"/>
                </a:lnTo>
                <a:lnTo>
                  <a:pt x="825500" y="5016874"/>
                </a:lnTo>
                <a:lnTo>
                  <a:pt x="838200" y="5016874"/>
                </a:lnTo>
                <a:lnTo>
                  <a:pt x="853440" y="5001622"/>
                </a:lnTo>
                <a:lnTo>
                  <a:pt x="876300" y="4993997"/>
                </a:lnTo>
                <a:lnTo>
                  <a:pt x="883920" y="4986371"/>
                </a:lnTo>
                <a:lnTo>
                  <a:pt x="883920" y="4971120"/>
                </a:lnTo>
                <a:lnTo>
                  <a:pt x="876300" y="4958410"/>
                </a:lnTo>
                <a:lnTo>
                  <a:pt x="883920" y="4950785"/>
                </a:lnTo>
                <a:lnTo>
                  <a:pt x="889000" y="4958410"/>
                </a:lnTo>
                <a:lnTo>
                  <a:pt x="896620" y="4950785"/>
                </a:lnTo>
                <a:lnTo>
                  <a:pt x="904240" y="4943159"/>
                </a:lnTo>
                <a:lnTo>
                  <a:pt x="911860" y="4935533"/>
                </a:lnTo>
                <a:lnTo>
                  <a:pt x="927100" y="4927908"/>
                </a:lnTo>
                <a:lnTo>
                  <a:pt x="934720" y="4935533"/>
                </a:lnTo>
                <a:lnTo>
                  <a:pt x="955040" y="4935533"/>
                </a:lnTo>
                <a:lnTo>
                  <a:pt x="982980" y="4927908"/>
                </a:lnTo>
                <a:lnTo>
                  <a:pt x="990600" y="4922824"/>
                </a:lnTo>
                <a:close/>
                <a:moveTo>
                  <a:pt x="3063749" y="4920463"/>
                </a:moveTo>
                <a:lnTo>
                  <a:pt x="3056122" y="4928075"/>
                </a:lnTo>
                <a:lnTo>
                  <a:pt x="3056122" y="4928357"/>
                </a:lnTo>
                <a:lnTo>
                  <a:pt x="3063242" y="4921237"/>
                </a:lnTo>
                <a:lnTo>
                  <a:pt x="3063242" y="4928857"/>
                </a:lnTo>
                <a:lnTo>
                  <a:pt x="3070862" y="4944097"/>
                </a:lnTo>
                <a:lnTo>
                  <a:pt x="3086102" y="4951717"/>
                </a:lnTo>
                <a:lnTo>
                  <a:pt x="3086102" y="4972037"/>
                </a:lnTo>
                <a:lnTo>
                  <a:pt x="3093721" y="4994897"/>
                </a:lnTo>
                <a:lnTo>
                  <a:pt x="3098739" y="5017477"/>
                </a:lnTo>
                <a:lnTo>
                  <a:pt x="3099339" y="5016880"/>
                </a:lnTo>
                <a:lnTo>
                  <a:pt x="3094254" y="4994044"/>
                </a:lnTo>
                <a:lnTo>
                  <a:pt x="3086627" y="4971209"/>
                </a:lnTo>
                <a:lnTo>
                  <a:pt x="3086627" y="4950910"/>
                </a:lnTo>
                <a:lnTo>
                  <a:pt x="3071375" y="4943298"/>
                </a:lnTo>
                <a:lnTo>
                  <a:pt x="3063749" y="4928075"/>
                </a:lnTo>
                <a:lnTo>
                  <a:pt x="3063749" y="4920463"/>
                </a:lnTo>
                <a:close/>
                <a:moveTo>
                  <a:pt x="3896921" y="4919967"/>
                </a:moveTo>
                <a:lnTo>
                  <a:pt x="3896921" y="4920133"/>
                </a:lnTo>
                <a:lnTo>
                  <a:pt x="3903661" y="4920133"/>
                </a:lnTo>
                <a:lnTo>
                  <a:pt x="3911281" y="4920133"/>
                </a:lnTo>
                <a:lnTo>
                  <a:pt x="3918901" y="4927742"/>
                </a:lnTo>
                <a:lnTo>
                  <a:pt x="3919425" y="4927219"/>
                </a:lnTo>
                <a:lnTo>
                  <a:pt x="3912169" y="4919967"/>
                </a:lnTo>
                <a:lnTo>
                  <a:pt x="3904545" y="4919967"/>
                </a:lnTo>
                <a:lnTo>
                  <a:pt x="3896921" y="4919967"/>
                </a:lnTo>
                <a:close/>
                <a:moveTo>
                  <a:pt x="1678623" y="4915852"/>
                </a:moveTo>
                <a:lnTo>
                  <a:pt x="1686243" y="4915852"/>
                </a:lnTo>
                <a:lnTo>
                  <a:pt x="1693864" y="4920942"/>
                </a:lnTo>
                <a:lnTo>
                  <a:pt x="1686243" y="4928576"/>
                </a:lnTo>
                <a:lnTo>
                  <a:pt x="1671003" y="4936211"/>
                </a:lnTo>
                <a:lnTo>
                  <a:pt x="1665924" y="4943846"/>
                </a:lnTo>
                <a:lnTo>
                  <a:pt x="1658303" y="4936211"/>
                </a:lnTo>
                <a:lnTo>
                  <a:pt x="1650684" y="4928576"/>
                </a:lnTo>
                <a:lnTo>
                  <a:pt x="1658303" y="4928576"/>
                </a:lnTo>
                <a:lnTo>
                  <a:pt x="1671003" y="4920942"/>
                </a:lnTo>
                <a:lnTo>
                  <a:pt x="1678623" y="4915852"/>
                </a:lnTo>
                <a:close/>
                <a:moveTo>
                  <a:pt x="3020710" y="4915508"/>
                </a:moveTo>
                <a:lnTo>
                  <a:pt x="3020062" y="4916157"/>
                </a:lnTo>
                <a:lnTo>
                  <a:pt x="3027682" y="4921237"/>
                </a:lnTo>
                <a:lnTo>
                  <a:pt x="3035301" y="4928857"/>
                </a:lnTo>
                <a:lnTo>
                  <a:pt x="3050541" y="4944097"/>
                </a:lnTo>
                <a:lnTo>
                  <a:pt x="3055622" y="4936477"/>
                </a:lnTo>
                <a:lnTo>
                  <a:pt x="3055622" y="4936435"/>
                </a:lnTo>
                <a:lnTo>
                  <a:pt x="3051036" y="4943298"/>
                </a:lnTo>
                <a:lnTo>
                  <a:pt x="3035783" y="4928075"/>
                </a:lnTo>
                <a:lnTo>
                  <a:pt x="3028157" y="4920463"/>
                </a:lnTo>
                <a:lnTo>
                  <a:pt x="3020710" y="4915508"/>
                </a:lnTo>
                <a:close/>
                <a:moveTo>
                  <a:pt x="3418625" y="4899888"/>
                </a:moveTo>
                <a:lnTo>
                  <a:pt x="3418625" y="4900171"/>
                </a:lnTo>
                <a:lnTo>
                  <a:pt x="3426076" y="4915139"/>
                </a:lnTo>
                <a:lnTo>
                  <a:pt x="3426145" y="4914957"/>
                </a:lnTo>
                <a:lnTo>
                  <a:pt x="3418625" y="4899888"/>
                </a:lnTo>
                <a:close/>
                <a:moveTo>
                  <a:pt x="3175268" y="4893053"/>
                </a:moveTo>
                <a:lnTo>
                  <a:pt x="3165434" y="4907776"/>
                </a:lnTo>
                <a:lnTo>
                  <a:pt x="3165434" y="4928075"/>
                </a:lnTo>
                <a:lnTo>
                  <a:pt x="3169870" y="4941360"/>
                </a:lnTo>
                <a:lnTo>
                  <a:pt x="3165480" y="4928132"/>
                </a:lnTo>
                <a:lnTo>
                  <a:pt x="3165480" y="4907796"/>
                </a:lnTo>
                <a:lnTo>
                  <a:pt x="3175268" y="4893053"/>
                </a:lnTo>
                <a:close/>
                <a:moveTo>
                  <a:pt x="2984940" y="4857308"/>
                </a:moveTo>
                <a:lnTo>
                  <a:pt x="2984819" y="4857431"/>
                </a:lnTo>
                <a:lnTo>
                  <a:pt x="2969579" y="4865058"/>
                </a:lnTo>
                <a:lnTo>
                  <a:pt x="2969579" y="4865198"/>
                </a:lnTo>
                <a:lnTo>
                  <a:pt x="2984501" y="4857737"/>
                </a:lnTo>
                <a:lnTo>
                  <a:pt x="2984501" y="4870437"/>
                </a:lnTo>
                <a:lnTo>
                  <a:pt x="2999741" y="4885677"/>
                </a:lnTo>
                <a:lnTo>
                  <a:pt x="3020062" y="4893297"/>
                </a:lnTo>
                <a:lnTo>
                  <a:pt x="3027586" y="4908347"/>
                </a:lnTo>
                <a:lnTo>
                  <a:pt x="3028157" y="4907776"/>
                </a:lnTo>
                <a:lnTo>
                  <a:pt x="3020532" y="4892553"/>
                </a:lnTo>
                <a:lnTo>
                  <a:pt x="3000195" y="4884941"/>
                </a:lnTo>
                <a:lnTo>
                  <a:pt x="2984940" y="4869717"/>
                </a:lnTo>
                <a:lnTo>
                  <a:pt x="2984940" y="4857308"/>
                </a:lnTo>
                <a:close/>
                <a:moveTo>
                  <a:pt x="586995" y="4857036"/>
                </a:moveTo>
                <a:lnTo>
                  <a:pt x="592077" y="4857036"/>
                </a:lnTo>
                <a:lnTo>
                  <a:pt x="599701" y="4864660"/>
                </a:lnTo>
                <a:lnTo>
                  <a:pt x="607324" y="4869743"/>
                </a:lnTo>
                <a:lnTo>
                  <a:pt x="614947" y="4869743"/>
                </a:lnTo>
                <a:lnTo>
                  <a:pt x="614947" y="4877368"/>
                </a:lnTo>
                <a:lnTo>
                  <a:pt x="607324" y="4884992"/>
                </a:lnTo>
                <a:lnTo>
                  <a:pt x="607324" y="4892617"/>
                </a:lnTo>
                <a:lnTo>
                  <a:pt x="614947" y="4907865"/>
                </a:lnTo>
                <a:lnTo>
                  <a:pt x="607324" y="4907865"/>
                </a:lnTo>
                <a:lnTo>
                  <a:pt x="599701" y="4907865"/>
                </a:lnTo>
                <a:lnTo>
                  <a:pt x="607324" y="4915490"/>
                </a:lnTo>
                <a:lnTo>
                  <a:pt x="614947" y="4920573"/>
                </a:lnTo>
                <a:lnTo>
                  <a:pt x="599701" y="4920573"/>
                </a:lnTo>
                <a:lnTo>
                  <a:pt x="586995" y="4920573"/>
                </a:lnTo>
                <a:lnTo>
                  <a:pt x="579372" y="4935822"/>
                </a:lnTo>
                <a:lnTo>
                  <a:pt x="579372" y="4928197"/>
                </a:lnTo>
                <a:lnTo>
                  <a:pt x="571749" y="4920573"/>
                </a:lnTo>
                <a:lnTo>
                  <a:pt x="564125" y="4915490"/>
                </a:lnTo>
                <a:lnTo>
                  <a:pt x="556502" y="4907865"/>
                </a:lnTo>
                <a:lnTo>
                  <a:pt x="556502" y="4900241"/>
                </a:lnTo>
                <a:lnTo>
                  <a:pt x="564125" y="4900241"/>
                </a:lnTo>
                <a:lnTo>
                  <a:pt x="564125" y="4892617"/>
                </a:lnTo>
                <a:lnTo>
                  <a:pt x="564125" y="4877368"/>
                </a:lnTo>
                <a:lnTo>
                  <a:pt x="571749" y="4884992"/>
                </a:lnTo>
                <a:lnTo>
                  <a:pt x="579372" y="4877368"/>
                </a:lnTo>
                <a:lnTo>
                  <a:pt x="571749" y="4869743"/>
                </a:lnTo>
                <a:lnTo>
                  <a:pt x="579372" y="4864660"/>
                </a:lnTo>
                <a:lnTo>
                  <a:pt x="586995" y="4857036"/>
                </a:lnTo>
                <a:close/>
                <a:moveTo>
                  <a:pt x="3665664" y="4841227"/>
                </a:moveTo>
                <a:lnTo>
                  <a:pt x="3650417" y="4856467"/>
                </a:lnTo>
                <a:lnTo>
                  <a:pt x="3630087" y="4864087"/>
                </a:lnTo>
                <a:lnTo>
                  <a:pt x="3599591" y="4856467"/>
                </a:lnTo>
                <a:lnTo>
                  <a:pt x="3586885" y="4848847"/>
                </a:lnTo>
                <a:lnTo>
                  <a:pt x="3571637" y="4848847"/>
                </a:lnTo>
                <a:lnTo>
                  <a:pt x="3556389" y="4864087"/>
                </a:lnTo>
                <a:lnTo>
                  <a:pt x="3548765" y="4876787"/>
                </a:lnTo>
                <a:lnTo>
                  <a:pt x="3528439" y="4907267"/>
                </a:lnTo>
                <a:lnTo>
                  <a:pt x="3520814" y="4919967"/>
                </a:lnTo>
                <a:lnTo>
                  <a:pt x="3513191" y="4950447"/>
                </a:lnTo>
                <a:lnTo>
                  <a:pt x="3505568" y="4942827"/>
                </a:lnTo>
                <a:lnTo>
                  <a:pt x="3497943" y="4935207"/>
                </a:lnTo>
                <a:lnTo>
                  <a:pt x="3492860" y="4927587"/>
                </a:lnTo>
                <a:lnTo>
                  <a:pt x="3485237" y="4919967"/>
                </a:lnTo>
                <a:lnTo>
                  <a:pt x="3485237" y="4914887"/>
                </a:lnTo>
                <a:lnTo>
                  <a:pt x="3477612" y="4884407"/>
                </a:lnTo>
                <a:lnTo>
                  <a:pt x="3469989" y="4876787"/>
                </a:lnTo>
                <a:lnTo>
                  <a:pt x="3469324" y="4876787"/>
                </a:lnTo>
                <a:lnTo>
                  <a:pt x="3476945" y="4884421"/>
                </a:lnTo>
                <a:lnTo>
                  <a:pt x="3484565" y="4914957"/>
                </a:lnTo>
                <a:lnTo>
                  <a:pt x="3484565" y="4920046"/>
                </a:lnTo>
                <a:lnTo>
                  <a:pt x="3492184" y="4927680"/>
                </a:lnTo>
                <a:lnTo>
                  <a:pt x="3497264" y="4935314"/>
                </a:lnTo>
                <a:lnTo>
                  <a:pt x="3504884" y="4942948"/>
                </a:lnTo>
                <a:lnTo>
                  <a:pt x="3513146" y="4951224"/>
                </a:lnTo>
                <a:lnTo>
                  <a:pt x="3520760" y="4920720"/>
                </a:lnTo>
                <a:lnTo>
                  <a:pt x="3528380" y="4908001"/>
                </a:lnTo>
                <a:lnTo>
                  <a:pt x="3548696" y="4877475"/>
                </a:lnTo>
                <a:lnTo>
                  <a:pt x="3556316" y="4864756"/>
                </a:lnTo>
                <a:lnTo>
                  <a:pt x="3571556" y="4849493"/>
                </a:lnTo>
                <a:lnTo>
                  <a:pt x="3586796" y="4849493"/>
                </a:lnTo>
                <a:lnTo>
                  <a:pt x="3599496" y="4857125"/>
                </a:lnTo>
                <a:lnTo>
                  <a:pt x="3629976" y="4864756"/>
                </a:lnTo>
                <a:lnTo>
                  <a:pt x="3650296" y="4857125"/>
                </a:lnTo>
                <a:lnTo>
                  <a:pt x="3665536" y="4841862"/>
                </a:lnTo>
                <a:lnTo>
                  <a:pt x="3673156" y="4864756"/>
                </a:lnTo>
                <a:lnTo>
                  <a:pt x="3680776" y="4877475"/>
                </a:lnTo>
                <a:lnTo>
                  <a:pt x="3693476" y="4885107"/>
                </a:lnTo>
                <a:lnTo>
                  <a:pt x="3693476" y="4900370"/>
                </a:lnTo>
                <a:lnTo>
                  <a:pt x="3701096" y="4915633"/>
                </a:lnTo>
                <a:lnTo>
                  <a:pt x="3716336" y="4928352"/>
                </a:lnTo>
                <a:lnTo>
                  <a:pt x="3739196" y="4943615"/>
                </a:lnTo>
                <a:lnTo>
                  <a:pt x="3744276" y="4951246"/>
                </a:lnTo>
                <a:lnTo>
                  <a:pt x="3751896" y="4951246"/>
                </a:lnTo>
                <a:lnTo>
                  <a:pt x="3767136" y="4943615"/>
                </a:lnTo>
                <a:lnTo>
                  <a:pt x="3774756" y="4943615"/>
                </a:lnTo>
                <a:lnTo>
                  <a:pt x="3789996" y="4951246"/>
                </a:lnTo>
                <a:lnTo>
                  <a:pt x="3802696" y="4966509"/>
                </a:lnTo>
                <a:lnTo>
                  <a:pt x="3817936" y="4979228"/>
                </a:lnTo>
                <a:lnTo>
                  <a:pt x="3825556" y="4979228"/>
                </a:lnTo>
                <a:lnTo>
                  <a:pt x="3845876" y="4971597"/>
                </a:lnTo>
                <a:lnTo>
                  <a:pt x="3868736" y="4966509"/>
                </a:lnTo>
                <a:lnTo>
                  <a:pt x="3883341" y="4966509"/>
                </a:lnTo>
                <a:lnTo>
                  <a:pt x="3883341" y="4965784"/>
                </a:lnTo>
                <a:lnTo>
                  <a:pt x="3883341" y="4965687"/>
                </a:lnTo>
                <a:lnTo>
                  <a:pt x="3868967" y="4965687"/>
                </a:lnTo>
                <a:lnTo>
                  <a:pt x="3846096" y="4970767"/>
                </a:lnTo>
                <a:lnTo>
                  <a:pt x="3825765" y="4978387"/>
                </a:lnTo>
                <a:lnTo>
                  <a:pt x="3818141" y="4978387"/>
                </a:lnTo>
                <a:lnTo>
                  <a:pt x="3802894" y="4965687"/>
                </a:lnTo>
                <a:lnTo>
                  <a:pt x="3790187" y="4950447"/>
                </a:lnTo>
                <a:lnTo>
                  <a:pt x="3774940" y="4942827"/>
                </a:lnTo>
                <a:lnTo>
                  <a:pt x="3767316" y="4942827"/>
                </a:lnTo>
                <a:lnTo>
                  <a:pt x="3752068" y="4950447"/>
                </a:lnTo>
                <a:lnTo>
                  <a:pt x="3744444" y="4950447"/>
                </a:lnTo>
                <a:lnTo>
                  <a:pt x="3739362" y="4942827"/>
                </a:lnTo>
                <a:lnTo>
                  <a:pt x="3716490" y="4927587"/>
                </a:lnTo>
                <a:lnTo>
                  <a:pt x="3701242" y="4914887"/>
                </a:lnTo>
                <a:lnTo>
                  <a:pt x="3693619" y="4899647"/>
                </a:lnTo>
                <a:lnTo>
                  <a:pt x="3693619" y="4884407"/>
                </a:lnTo>
                <a:lnTo>
                  <a:pt x="3680912" y="4876787"/>
                </a:lnTo>
                <a:lnTo>
                  <a:pt x="3673288" y="4864087"/>
                </a:lnTo>
                <a:lnTo>
                  <a:pt x="3665664" y="4841227"/>
                </a:lnTo>
                <a:close/>
                <a:moveTo>
                  <a:pt x="1565127" y="4834364"/>
                </a:moveTo>
                <a:lnTo>
                  <a:pt x="1564884" y="4834850"/>
                </a:lnTo>
                <a:lnTo>
                  <a:pt x="1572219" y="4842195"/>
                </a:lnTo>
                <a:lnTo>
                  <a:pt x="1572455" y="4841722"/>
                </a:lnTo>
                <a:lnTo>
                  <a:pt x="1565127" y="4834364"/>
                </a:lnTo>
                <a:close/>
                <a:moveTo>
                  <a:pt x="4514019" y="4819637"/>
                </a:moveTo>
                <a:lnTo>
                  <a:pt x="4506523" y="4834608"/>
                </a:lnTo>
                <a:lnTo>
                  <a:pt x="4506523" y="4869167"/>
                </a:lnTo>
                <a:lnTo>
                  <a:pt x="4514155" y="4899647"/>
                </a:lnTo>
                <a:lnTo>
                  <a:pt x="4526876" y="4914887"/>
                </a:lnTo>
                <a:lnTo>
                  <a:pt x="4527045" y="4914980"/>
                </a:lnTo>
                <a:lnTo>
                  <a:pt x="4514531" y="4899964"/>
                </a:lnTo>
                <a:lnTo>
                  <a:pt x="4514531" y="4877104"/>
                </a:lnTo>
                <a:lnTo>
                  <a:pt x="4506911" y="4849164"/>
                </a:lnTo>
                <a:lnTo>
                  <a:pt x="4506911" y="4833924"/>
                </a:lnTo>
                <a:lnTo>
                  <a:pt x="4514531" y="4821224"/>
                </a:lnTo>
                <a:lnTo>
                  <a:pt x="4533843" y="4828121"/>
                </a:lnTo>
                <a:lnTo>
                  <a:pt x="4514019" y="4819637"/>
                </a:lnTo>
                <a:close/>
                <a:moveTo>
                  <a:pt x="1483662" y="4813774"/>
                </a:moveTo>
                <a:lnTo>
                  <a:pt x="1476079" y="4834081"/>
                </a:lnTo>
                <a:lnTo>
                  <a:pt x="1476079" y="4834766"/>
                </a:lnTo>
                <a:lnTo>
                  <a:pt x="1483662" y="4814515"/>
                </a:lnTo>
                <a:lnTo>
                  <a:pt x="1483662" y="4813774"/>
                </a:lnTo>
                <a:close/>
                <a:moveTo>
                  <a:pt x="1490732" y="4798991"/>
                </a:moveTo>
                <a:lnTo>
                  <a:pt x="1483688" y="4806065"/>
                </a:lnTo>
                <a:lnTo>
                  <a:pt x="1483688" y="4806864"/>
                </a:lnTo>
                <a:lnTo>
                  <a:pt x="1491277" y="4799264"/>
                </a:lnTo>
                <a:lnTo>
                  <a:pt x="1490732" y="4798991"/>
                </a:lnTo>
                <a:close/>
                <a:moveTo>
                  <a:pt x="4845500" y="4794129"/>
                </a:moveTo>
                <a:lnTo>
                  <a:pt x="4847232" y="4799317"/>
                </a:lnTo>
                <a:lnTo>
                  <a:pt x="4860831" y="4817423"/>
                </a:lnTo>
                <a:lnTo>
                  <a:pt x="4853784" y="4798674"/>
                </a:lnTo>
                <a:lnTo>
                  <a:pt x="4854054" y="4798404"/>
                </a:lnTo>
                <a:lnTo>
                  <a:pt x="4845500" y="4794129"/>
                </a:lnTo>
                <a:close/>
                <a:moveTo>
                  <a:pt x="1599438" y="4792621"/>
                </a:moveTo>
                <a:lnTo>
                  <a:pt x="1592804" y="4799264"/>
                </a:lnTo>
                <a:lnTo>
                  <a:pt x="1579248" y="4812842"/>
                </a:lnTo>
                <a:lnTo>
                  <a:pt x="1592745" y="4806065"/>
                </a:lnTo>
                <a:lnTo>
                  <a:pt x="1599438" y="4792621"/>
                </a:lnTo>
                <a:close/>
                <a:moveTo>
                  <a:pt x="3200997" y="4790945"/>
                </a:moveTo>
                <a:lnTo>
                  <a:pt x="3201025" y="4791061"/>
                </a:lnTo>
                <a:lnTo>
                  <a:pt x="3208495" y="4798517"/>
                </a:lnTo>
                <a:lnTo>
                  <a:pt x="3208514" y="4798493"/>
                </a:lnTo>
                <a:lnTo>
                  <a:pt x="3200997" y="4790945"/>
                </a:lnTo>
                <a:close/>
                <a:moveTo>
                  <a:pt x="4861876" y="4790889"/>
                </a:moveTo>
                <a:lnTo>
                  <a:pt x="4861703" y="4791062"/>
                </a:lnTo>
                <a:lnTo>
                  <a:pt x="4874128" y="4791062"/>
                </a:lnTo>
                <a:lnTo>
                  <a:pt x="4874128" y="4806285"/>
                </a:lnTo>
                <a:lnTo>
                  <a:pt x="4881757" y="4826584"/>
                </a:lnTo>
                <a:lnTo>
                  <a:pt x="4889386" y="4849419"/>
                </a:lnTo>
                <a:lnTo>
                  <a:pt x="4897015" y="4869718"/>
                </a:lnTo>
                <a:lnTo>
                  <a:pt x="4919902" y="4892553"/>
                </a:lnTo>
                <a:lnTo>
                  <a:pt x="4932617" y="4915389"/>
                </a:lnTo>
                <a:lnTo>
                  <a:pt x="4955504" y="4935687"/>
                </a:lnTo>
                <a:lnTo>
                  <a:pt x="4970762" y="4950911"/>
                </a:lnTo>
                <a:lnTo>
                  <a:pt x="4975848" y="4958523"/>
                </a:lnTo>
                <a:lnTo>
                  <a:pt x="4998735" y="4958523"/>
                </a:lnTo>
                <a:lnTo>
                  <a:pt x="5019079" y="4966135"/>
                </a:lnTo>
                <a:lnTo>
                  <a:pt x="5019280" y="4966035"/>
                </a:lnTo>
                <a:lnTo>
                  <a:pt x="4999036" y="4958447"/>
                </a:lnTo>
                <a:lnTo>
                  <a:pt x="4976176" y="4958447"/>
                </a:lnTo>
                <a:lnTo>
                  <a:pt x="4971096" y="4950831"/>
                </a:lnTo>
                <a:lnTo>
                  <a:pt x="4955856" y="4935598"/>
                </a:lnTo>
                <a:lnTo>
                  <a:pt x="4932996" y="4915288"/>
                </a:lnTo>
                <a:lnTo>
                  <a:pt x="4920296" y="4892439"/>
                </a:lnTo>
                <a:lnTo>
                  <a:pt x="4897436" y="4869590"/>
                </a:lnTo>
                <a:lnTo>
                  <a:pt x="4889816" y="4849280"/>
                </a:lnTo>
                <a:lnTo>
                  <a:pt x="4882196" y="4826431"/>
                </a:lnTo>
                <a:lnTo>
                  <a:pt x="4874576" y="4806121"/>
                </a:lnTo>
                <a:lnTo>
                  <a:pt x="4874576" y="4790889"/>
                </a:lnTo>
                <a:lnTo>
                  <a:pt x="4861876" y="4790889"/>
                </a:lnTo>
                <a:close/>
                <a:moveTo>
                  <a:pt x="4208787" y="4767695"/>
                </a:moveTo>
                <a:lnTo>
                  <a:pt x="4208461" y="4767966"/>
                </a:lnTo>
                <a:lnTo>
                  <a:pt x="4200841" y="4783182"/>
                </a:lnTo>
                <a:lnTo>
                  <a:pt x="4193221" y="4798399"/>
                </a:lnTo>
                <a:lnTo>
                  <a:pt x="4200841" y="4806008"/>
                </a:lnTo>
                <a:lnTo>
                  <a:pt x="4193221" y="4818688"/>
                </a:lnTo>
                <a:lnTo>
                  <a:pt x="4185601" y="4826297"/>
                </a:lnTo>
                <a:lnTo>
                  <a:pt x="4185601" y="4833905"/>
                </a:lnTo>
                <a:lnTo>
                  <a:pt x="4185601" y="4849122"/>
                </a:lnTo>
                <a:lnTo>
                  <a:pt x="4185601" y="4869411"/>
                </a:lnTo>
                <a:lnTo>
                  <a:pt x="4172901" y="4884627"/>
                </a:lnTo>
                <a:lnTo>
                  <a:pt x="4165281" y="4884627"/>
                </a:lnTo>
                <a:lnTo>
                  <a:pt x="4150041" y="4884627"/>
                </a:lnTo>
                <a:lnTo>
                  <a:pt x="4150041" y="4892236"/>
                </a:lnTo>
                <a:lnTo>
                  <a:pt x="4142421" y="4935350"/>
                </a:lnTo>
                <a:lnTo>
                  <a:pt x="4134801" y="4942958"/>
                </a:lnTo>
                <a:lnTo>
                  <a:pt x="4122101" y="4950567"/>
                </a:lnTo>
                <a:lnTo>
                  <a:pt x="4129721" y="4965784"/>
                </a:lnTo>
                <a:lnTo>
                  <a:pt x="4129721" y="4978464"/>
                </a:lnTo>
                <a:lnTo>
                  <a:pt x="4106861" y="4993681"/>
                </a:lnTo>
                <a:lnTo>
                  <a:pt x="4084001" y="4993681"/>
                </a:lnTo>
                <a:lnTo>
                  <a:pt x="4071301" y="5001289"/>
                </a:lnTo>
                <a:lnTo>
                  <a:pt x="4056061" y="5008898"/>
                </a:lnTo>
                <a:lnTo>
                  <a:pt x="4028121" y="5016506"/>
                </a:lnTo>
                <a:lnTo>
                  <a:pt x="4005261" y="5021578"/>
                </a:lnTo>
                <a:lnTo>
                  <a:pt x="3990021" y="5029187"/>
                </a:lnTo>
                <a:lnTo>
                  <a:pt x="3977321" y="5029187"/>
                </a:lnTo>
                <a:lnTo>
                  <a:pt x="3962081" y="5029187"/>
                </a:lnTo>
                <a:lnTo>
                  <a:pt x="3954461" y="5021578"/>
                </a:lnTo>
                <a:lnTo>
                  <a:pt x="3939221" y="5016506"/>
                </a:lnTo>
                <a:lnTo>
                  <a:pt x="3918901" y="5008898"/>
                </a:lnTo>
                <a:lnTo>
                  <a:pt x="3896041" y="5016506"/>
                </a:lnTo>
                <a:lnTo>
                  <a:pt x="3883684" y="5016506"/>
                </a:lnTo>
                <a:lnTo>
                  <a:pt x="3883976" y="5017386"/>
                </a:lnTo>
                <a:lnTo>
                  <a:pt x="3896676" y="5017386"/>
                </a:lnTo>
                <a:lnTo>
                  <a:pt x="3919536" y="5009754"/>
                </a:lnTo>
                <a:lnTo>
                  <a:pt x="3939856" y="5017386"/>
                </a:lnTo>
                <a:lnTo>
                  <a:pt x="3955096" y="5022473"/>
                </a:lnTo>
                <a:lnTo>
                  <a:pt x="3962716" y="5037736"/>
                </a:lnTo>
                <a:lnTo>
                  <a:pt x="3970326" y="5052979"/>
                </a:lnTo>
                <a:lnTo>
                  <a:pt x="3970479" y="5052673"/>
                </a:lnTo>
                <a:lnTo>
                  <a:pt x="3970479" y="5045040"/>
                </a:lnTo>
                <a:lnTo>
                  <a:pt x="3962866" y="5029774"/>
                </a:lnTo>
                <a:lnTo>
                  <a:pt x="3978092" y="5029774"/>
                </a:lnTo>
                <a:lnTo>
                  <a:pt x="3990781" y="5029774"/>
                </a:lnTo>
                <a:lnTo>
                  <a:pt x="4006007" y="5022141"/>
                </a:lnTo>
                <a:lnTo>
                  <a:pt x="4028847" y="5017052"/>
                </a:lnTo>
                <a:lnTo>
                  <a:pt x="4056762" y="5009419"/>
                </a:lnTo>
                <a:lnTo>
                  <a:pt x="4071988" y="5001786"/>
                </a:lnTo>
                <a:lnTo>
                  <a:pt x="4084677" y="4994153"/>
                </a:lnTo>
                <a:lnTo>
                  <a:pt x="4107516" y="4994153"/>
                </a:lnTo>
                <a:lnTo>
                  <a:pt x="4130356" y="4978887"/>
                </a:lnTo>
                <a:lnTo>
                  <a:pt x="4130356" y="4966165"/>
                </a:lnTo>
                <a:lnTo>
                  <a:pt x="4122742" y="4950899"/>
                </a:lnTo>
                <a:lnTo>
                  <a:pt x="4135431" y="4943266"/>
                </a:lnTo>
                <a:lnTo>
                  <a:pt x="4143044" y="4935633"/>
                </a:lnTo>
                <a:lnTo>
                  <a:pt x="4150657" y="4892379"/>
                </a:lnTo>
                <a:lnTo>
                  <a:pt x="4150657" y="4884746"/>
                </a:lnTo>
                <a:lnTo>
                  <a:pt x="4165884" y="4884746"/>
                </a:lnTo>
                <a:lnTo>
                  <a:pt x="4173497" y="4884746"/>
                </a:lnTo>
                <a:lnTo>
                  <a:pt x="4185953" y="4872257"/>
                </a:lnTo>
                <a:lnTo>
                  <a:pt x="4185953" y="4856467"/>
                </a:lnTo>
                <a:lnTo>
                  <a:pt x="4185953" y="4833607"/>
                </a:lnTo>
                <a:lnTo>
                  <a:pt x="4185953" y="4825987"/>
                </a:lnTo>
                <a:lnTo>
                  <a:pt x="4193586" y="4818367"/>
                </a:lnTo>
                <a:lnTo>
                  <a:pt x="4201218" y="4805667"/>
                </a:lnTo>
                <a:lnTo>
                  <a:pt x="4193586" y="4798047"/>
                </a:lnTo>
                <a:lnTo>
                  <a:pt x="4201218" y="4782807"/>
                </a:lnTo>
                <a:lnTo>
                  <a:pt x="4208787" y="4767695"/>
                </a:lnTo>
                <a:close/>
                <a:moveTo>
                  <a:pt x="4849288" y="4734359"/>
                </a:moveTo>
                <a:lnTo>
                  <a:pt x="4831970" y="4740119"/>
                </a:lnTo>
                <a:lnTo>
                  <a:pt x="4831970" y="4756137"/>
                </a:lnTo>
                <a:lnTo>
                  <a:pt x="4839016" y="4774900"/>
                </a:lnTo>
                <a:lnTo>
                  <a:pt x="4839016" y="4762962"/>
                </a:lnTo>
                <a:lnTo>
                  <a:pt x="4833936" y="4740113"/>
                </a:lnTo>
                <a:lnTo>
                  <a:pt x="4849288" y="4734359"/>
                </a:lnTo>
                <a:close/>
                <a:moveTo>
                  <a:pt x="4274614" y="4732392"/>
                </a:moveTo>
                <a:lnTo>
                  <a:pt x="4274501" y="4732460"/>
                </a:lnTo>
                <a:lnTo>
                  <a:pt x="4259261" y="4747677"/>
                </a:lnTo>
                <a:lnTo>
                  <a:pt x="4251641" y="4755285"/>
                </a:lnTo>
                <a:lnTo>
                  <a:pt x="4244470" y="4762445"/>
                </a:lnTo>
                <a:lnTo>
                  <a:pt x="4244470" y="4762487"/>
                </a:lnTo>
                <a:lnTo>
                  <a:pt x="4252102" y="4754867"/>
                </a:lnTo>
                <a:lnTo>
                  <a:pt x="4259735" y="4747247"/>
                </a:lnTo>
                <a:lnTo>
                  <a:pt x="4274614" y="4732392"/>
                </a:lnTo>
                <a:close/>
                <a:moveTo>
                  <a:pt x="1476047" y="4724609"/>
                </a:moveTo>
                <a:lnTo>
                  <a:pt x="1471007" y="4732202"/>
                </a:lnTo>
                <a:lnTo>
                  <a:pt x="1463399" y="4739843"/>
                </a:lnTo>
                <a:lnTo>
                  <a:pt x="1455789" y="4755125"/>
                </a:lnTo>
                <a:lnTo>
                  <a:pt x="1455789" y="4755957"/>
                </a:lnTo>
                <a:lnTo>
                  <a:pt x="1463356" y="4740800"/>
                </a:lnTo>
                <a:lnTo>
                  <a:pt x="1470971" y="4733175"/>
                </a:lnTo>
                <a:lnTo>
                  <a:pt x="1476047" y="4725549"/>
                </a:lnTo>
                <a:lnTo>
                  <a:pt x="1476047" y="4724609"/>
                </a:lnTo>
                <a:close/>
                <a:moveTo>
                  <a:pt x="4729396" y="4697219"/>
                </a:moveTo>
                <a:lnTo>
                  <a:pt x="4730226" y="4697717"/>
                </a:lnTo>
                <a:lnTo>
                  <a:pt x="4745487" y="4705337"/>
                </a:lnTo>
                <a:lnTo>
                  <a:pt x="4760749" y="4712957"/>
                </a:lnTo>
                <a:lnTo>
                  <a:pt x="4788729" y="4718037"/>
                </a:lnTo>
                <a:lnTo>
                  <a:pt x="4803990" y="4725657"/>
                </a:lnTo>
                <a:lnTo>
                  <a:pt x="4811621" y="4725657"/>
                </a:lnTo>
                <a:lnTo>
                  <a:pt x="4827550" y="4725657"/>
                </a:lnTo>
                <a:lnTo>
                  <a:pt x="4827381" y="4725041"/>
                </a:lnTo>
                <a:lnTo>
                  <a:pt x="4810455" y="4725041"/>
                </a:lnTo>
                <a:lnTo>
                  <a:pt x="4802840" y="4725041"/>
                </a:lnTo>
                <a:lnTo>
                  <a:pt x="4787611" y="4717431"/>
                </a:lnTo>
                <a:lnTo>
                  <a:pt x="4759690" y="4712358"/>
                </a:lnTo>
                <a:lnTo>
                  <a:pt x="4744461" y="4704748"/>
                </a:lnTo>
                <a:lnTo>
                  <a:pt x="4729396" y="4697219"/>
                </a:lnTo>
                <a:close/>
                <a:moveTo>
                  <a:pt x="3281926" y="4689997"/>
                </a:moveTo>
                <a:lnTo>
                  <a:pt x="3281926" y="4696814"/>
                </a:lnTo>
                <a:lnTo>
                  <a:pt x="3281926" y="4704440"/>
                </a:lnTo>
                <a:lnTo>
                  <a:pt x="3282409" y="4704440"/>
                </a:lnTo>
                <a:lnTo>
                  <a:pt x="3282409" y="4697629"/>
                </a:lnTo>
                <a:lnTo>
                  <a:pt x="3282409" y="4689997"/>
                </a:lnTo>
                <a:lnTo>
                  <a:pt x="3281926" y="4689997"/>
                </a:lnTo>
                <a:close/>
                <a:moveTo>
                  <a:pt x="1803395" y="4674711"/>
                </a:moveTo>
                <a:lnTo>
                  <a:pt x="1810704" y="4689355"/>
                </a:lnTo>
                <a:lnTo>
                  <a:pt x="1810788" y="4689355"/>
                </a:lnTo>
                <a:lnTo>
                  <a:pt x="1803476" y="4674711"/>
                </a:lnTo>
                <a:lnTo>
                  <a:pt x="1803395" y="4674711"/>
                </a:lnTo>
                <a:close/>
                <a:moveTo>
                  <a:pt x="5027302" y="4674268"/>
                </a:moveTo>
                <a:lnTo>
                  <a:pt x="5042216" y="4681722"/>
                </a:lnTo>
                <a:lnTo>
                  <a:pt x="5042347" y="4681722"/>
                </a:lnTo>
                <a:lnTo>
                  <a:pt x="5027407" y="4674268"/>
                </a:lnTo>
                <a:lnTo>
                  <a:pt x="5027302" y="4674268"/>
                </a:lnTo>
                <a:close/>
                <a:moveTo>
                  <a:pt x="3079103" y="4666887"/>
                </a:moveTo>
                <a:lnTo>
                  <a:pt x="3094254" y="4689570"/>
                </a:lnTo>
                <a:lnTo>
                  <a:pt x="3094254" y="4704794"/>
                </a:lnTo>
                <a:lnTo>
                  <a:pt x="3094254" y="4712405"/>
                </a:lnTo>
                <a:lnTo>
                  <a:pt x="3094649" y="4712800"/>
                </a:lnTo>
                <a:lnTo>
                  <a:pt x="3094649" y="4705260"/>
                </a:lnTo>
                <a:lnTo>
                  <a:pt x="3094649" y="4689997"/>
                </a:lnTo>
                <a:lnTo>
                  <a:pt x="3079426" y="4667103"/>
                </a:lnTo>
                <a:lnTo>
                  <a:pt x="3079103" y="4666887"/>
                </a:lnTo>
                <a:close/>
                <a:moveTo>
                  <a:pt x="2840039" y="4666766"/>
                </a:moveTo>
                <a:lnTo>
                  <a:pt x="2840038" y="4666767"/>
                </a:lnTo>
                <a:lnTo>
                  <a:pt x="2840038" y="4682021"/>
                </a:lnTo>
                <a:lnTo>
                  <a:pt x="2847658" y="4697274"/>
                </a:lnTo>
                <a:lnTo>
                  <a:pt x="2867979" y="4712527"/>
                </a:lnTo>
                <a:lnTo>
                  <a:pt x="2883219" y="4717611"/>
                </a:lnTo>
                <a:lnTo>
                  <a:pt x="2883219" y="4725238"/>
                </a:lnTo>
                <a:lnTo>
                  <a:pt x="2903538" y="4732864"/>
                </a:lnTo>
                <a:lnTo>
                  <a:pt x="2918778" y="4725238"/>
                </a:lnTo>
                <a:lnTo>
                  <a:pt x="2926399" y="4732864"/>
                </a:lnTo>
                <a:lnTo>
                  <a:pt x="2926399" y="4748117"/>
                </a:lnTo>
                <a:lnTo>
                  <a:pt x="2934018" y="4768455"/>
                </a:lnTo>
                <a:lnTo>
                  <a:pt x="2949259" y="4783708"/>
                </a:lnTo>
                <a:lnTo>
                  <a:pt x="2954339" y="4783708"/>
                </a:lnTo>
                <a:lnTo>
                  <a:pt x="2954339" y="4791334"/>
                </a:lnTo>
                <a:lnTo>
                  <a:pt x="2954339" y="4798961"/>
                </a:lnTo>
                <a:lnTo>
                  <a:pt x="2969579" y="4798961"/>
                </a:lnTo>
                <a:lnTo>
                  <a:pt x="2984819" y="4814214"/>
                </a:lnTo>
                <a:lnTo>
                  <a:pt x="3000058" y="4819298"/>
                </a:lnTo>
                <a:lnTo>
                  <a:pt x="3005106" y="4834455"/>
                </a:lnTo>
                <a:lnTo>
                  <a:pt x="3005279" y="4834195"/>
                </a:lnTo>
                <a:lnTo>
                  <a:pt x="3000195" y="4818971"/>
                </a:lnTo>
                <a:lnTo>
                  <a:pt x="2984940" y="4813897"/>
                </a:lnTo>
                <a:lnTo>
                  <a:pt x="2969688" y="4798673"/>
                </a:lnTo>
                <a:lnTo>
                  <a:pt x="2954436" y="4798673"/>
                </a:lnTo>
                <a:lnTo>
                  <a:pt x="2954436" y="4791061"/>
                </a:lnTo>
                <a:lnTo>
                  <a:pt x="2954436" y="4783449"/>
                </a:lnTo>
                <a:lnTo>
                  <a:pt x="2949352" y="4783449"/>
                </a:lnTo>
                <a:lnTo>
                  <a:pt x="2934099" y="4768226"/>
                </a:lnTo>
                <a:lnTo>
                  <a:pt x="2926471" y="4747927"/>
                </a:lnTo>
                <a:lnTo>
                  <a:pt x="2926471" y="4732704"/>
                </a:lnTo>
                <a:lnTo>
                  <a:pt x="2918845" y="4725092"/>
                </a:lnTo>
                <a:lnTo>
                  <a:pt x="2903593" y="4732704"/>
                </a:lnTo>
                <a:lnTo>
                  <a:pt x="2883255" y="4725092"/>
                </a:lnTo>
                <a:lnTo>
                  <a:pt x="2883255" y="4717480"/>
                </a:lnTo>
                <a:lnTo>
                  <a:pt x="2868003" y="4712405"/>
                </a:lnTo>
                <a:lnTo>
                  <a:pt x="2847665" y="4697182"/>
                </a:lnTo>
                <a:lnTo>
                  <a:pt x="2840039" y="4681958"/>
                </a:lnTo>
                <a:lnTo>
                  <a:pt x="2840039" y="4666766"/>
                </a:lnTo>
                <a:close/>
                <a:moveTo>
                  <a:pt x="3883400" y="4666374"/>
                </a:moveTo>
                <a:lnTo>
                  <a:pt x="3868967" y="4673587"/>
                </a:lnTo>
                <a:lnTo>
                  <a:pt x="3861343" y="4673587"/>
                </a:lnTo>
                <a:lnTo>
                  <a:pt x="3861072" y="4674129"/>
                </a:lnTo>
                <a:lnTo>
                  <a:pt x="3868101" y="4674129"/>
                </a:lnTo>
                <a:lnTo>
                  <a:pt x="3883341" y="4666520"/>
                </a:lnTo>
                <a:lnTo>
                  <a:pt x="3883400" y="4666374"/>
                </a:lnTo>
                <a:close/>
                <a:moveTo>
                  <a:pt x="1889775" y="4661638"/>
                </a:moveTo>
                <a:lnTo>
                  <a:pt x="1889775" y="4662002"/>
                </a:lnTo>
                <a:lnTo>
                  <a:pt x="1904684" y="4674443"/>
                </a:lnTo>
                <a:lnTo>
                  <a:pt x="1904684" y="4674086"/>
                </a:lnTo>
                <a:lnTo>
                  <a:pt x="1889775" y="4661638"/>
                </a:lnTo>
                <a:close/>
                <a:moveTo>
                  <a:pt x="4622625" y="4654013"/>
                </a:moveTo>
                <a:lnTo>
                  <a:pt x="4607395" y="4666697"/>
                </a:lnTo>
                <a:lnTo>
                  <a:pt x="4584551" y="4689527"/>
                </a:lnTo>
                <a:lnTo>
                  <a:pt x="4571859" y="4697137"/>
                </a:lnTo>
                <a:lnTo>
                  <a:pt x="4549015" y="4704748"/>
                </a:lnTo>
                <a:lnTo>
                  <a:pt x="4533786" y="4704748"/>
                </a:lnTo>
                <a:lnTo>
                  <a:pt x="4513480" y="4717431"/>
                </a:lnTo>
                <a:lnTo>
                  <a:pt x="4498250" y="4725041"/>
                </a:lnTo>
                <a:lnTo>
                  <a:pt x="4477944" y="4725041"/>
                </a:lnTo>
                <a:lnTo>
                  <a:pt x="4439870" y="4732652"/>
                </a:lnTo>
                <a:lnTo>
                  <a:pt x="4427179" y="4740262"/>
                </a:lnTo>
                <a:lnTo>
                  <a:pt x="4421190" y="4736271"/>
                </a:lnTo>
                <a:lnTo>
                  <a:pt x="4426901" y="4747677"/>
                </a:lnTo>
                <a:lnTo>
                  <a:pt x="4431981" y="4762893"/>
                </a:lnTo>
                <a:lnTo>
                  <a:pt x="4426901" y="4783182"/>
                </a:lnTo>
                <a:lnTo>
                  <a:pt x="4422266" y="4785496"/>
                </a:lnTo>
                <a:lnTo>
                  <a:pt x="4436270" y="4789309"/>
                </a:lnTo>
                <a:lnTo>
                  <a:pt x="4427536" y="4784077"/>
                </a:lnTo>
                <a:lnTo>
                  <a:pt x="4432623" y="4763757"/>
                </a:lnTo>
                <a:lnTo>
                  <a:pt x="4427536" y="4740897"/>
                </a:lnTo>
                <a:lnTo>
                  <a:pt x="4440254" y="4733277"/>
                </a:lnTo>
                <a:lnTo>
                  <a:pt x="4478408" y="4725657"/>
                </a:lnTo>
                <a:lnTo>
                  <a:pt x="4498757" y="4725657"/>
                </a:lnTo>
                <a:lnTo>
                  <a:pt x="4514019" y="4718037"/>
                </a:lnTo>
                <a:lnTo>
                  <a:pt x="4534368" y="4705337"/>
                </a:lnTo>
                <a:lnTo>
                  <a:pt x="4549629" y="4705337"/>
                </a:lnTo>
                <a:lnTo>
                  <a:pt x="4572522" y="4697717"/>
                </a:lnTo>
                <a:lnTo>
                  <a:pt x="4585240" y="4690097"/>
                </a:lnTo>
                <a:lnTo>
                  <a:pt x="4608132" y="4667237"/>
                </a:lnTo>
                <a:lnTo>
                  <a:pt x="4623394" y="4654537"/>
                </a:lnTo>
                <a:lnTo>
                  <a:pt x="4636112" y="4654537"/>
                </a:lnTo>
                <a:lnTo>
                  <a:pt x="4643743" y="4654537"/>
                </a:lnTo>
                <a:lnTo>
                  <a:pt x="4666635" y="4667237"/>
                </a:lnTo>
                <a:lnTo>
                  <a:pt x="4686984" y="4674857"/>
                </a:lnTo>
                <a:lnTo>
                  <a:pt x="4702246" y="4682477"/>
                </a:lnTo>
                <a:lnTo>
                  <a:pt x="4717399" y="4690042"/>
                </a:lnTo>
                <a:lnTo>
                  <a:pt x="4716540" y="4689527"/>
                </a:lnTo>
                <a:lnTo>
                  <a:pt x="4701310" y="4681917"/>
                </a:lnTo>
                <a:lnTo>
                  <a:pt x="4686081" y="4674307"/>
                </a:lnTo>
                <a:lnTo>
                  <a:pt x="4665775" y="4666697"/>
                </a:lnTo>
                <a:lnTo>
                  <a:pt x="4642931" y="4654013"/>
                </a:lnTo>
                <a:lnTo>
                  <a:pt x="4635316" y="4654013"/>
                </a:lnTo>
                <a:lnTo>
                  <a:pt x="4622625" y="4654013"/>
                </a:lnTo>
                <a:close/>
                <a:moveTo>
                  <a:pt x="3426063" y="4653757"/>
                </a:moveTo>
                <a:lnTo>
                  <a:pt x="3418625" y="4661227"/>
                </a:lnTo>
                <a:lnTo>
                  <a:pt x="3426217" y="4666311"/>
                </a:lnTo>
                <a:lnTo>
                  <a:pt x="3433812" y="4673937"/>
                </a:lnTo>
                <a:lnTo>
                  <a:pt x="3426217" y="4712066"/>
                </a:lnTo>
                <a:lnTo>
                  <a:pt x="3433812" y="4717150"/>
                </a:lnTo>
                <a:lnTo>
                  <a:pt x="3446468" y="4724776"/>
                </a:lnTo>
                <a:lnTo>
                  <a:pt x="3446468" y="4732402"/>
                </a:lnTo>
                <a:lnTo>
                  <a:pt x="3441406" y="4740028"/>
                </a:lnTo>
                <a:lnTo>
                  <a:pt x="3446468" y="4755279"/>
                </a:lnTo>
                <a:lnTo>
                  <a:pt x="3446468" y="4762905"/>
                </a:lnTo>
                <a:lnTo>
                  <a:pt x="3446468" y="4775615"/>
                </a:lnTo>
                <a:lnTo>
                  <a:pt x="3433812" y="4813744"/>
                </a:lnTo>
                <a:lnTo>
                  <a:pt x="3418625" y="4849332"/>
                </a:lnTo>
                <a:lnTo>
                  <a:pt x="3411030" y="4869667"/>
                </a:lnTo>
                <a:lnTo>
                  <a:pt x="3413061" y="4870687"/>
                </a:lnTo>
                <a:lnTo>
                  <a:pt x="3411540" y="4869167"/>
                </a:lnTo>
                <a:lnTo>
                  <a:pt x="3419164" y="4848847"/>
                </a:lnTo>
                <a:lnTo>
                  <a:pt x="3434412" y="4813287"/>
                </a:lnTo>
                <a:lnTo>
                  <a:pt x="3447117" y="4775187"/>
                </a:lnTo>
                <a:lnTo>
                  <a:pt x="3447117" y="4762487"/>
                </a:lnTo>
                <a:lnTo>
                  <a:pt x="3447117" y="4754867"/>
                </a:lnTo>
                <a:lnTo>
                  <a:pt x="3442034" y="4739627"/>
                </a:lnTo>
                <a:lnTo>
                  <a:pt x="3447117" y="4732007"/>
                </a:lnTo>
                <a:lnTo>
                  <a:pt x="3447117" y="4724387"/>
                </a:lnTo>
                <a:lnTo>
                  <a:pt x="3434412" y="4716767"/>
                </a:lnTo>
                <a:lnTo>
                  <a:pt x="3426788" y="4711687"/>
                </a:lnTo>
                <a:lnTo>
                  <a:pt x="3434412" y="4673587"/>
                </a:lnTo>
                <a:lnTo>
                  <a:pt x="3426788" y="4665967"/>
                </a:lnTo>
                <a:lnTo>
                  <a:pt x="3419164" y="4660887"/>
                </a:lnTo>
                <a:lnTo>
                  <a:pt x="3426206" y="4653849"/>
                </a:lnTo>
                <a:lnTo>
                  <a:pt x="3426063" y="4653757"/>
                </a:lnTo>
                <a:close/>
                <a:moveTo>
                  <a:pt x="3889297" y="4653267"/>
                </a:moveTo>
                <a:lnTo>
                  <a:pt x="3889068" y="4653840"/>
                </a:lnTo>
                <a:lnTo>
                  <a:pt x="3903661" y="4653840"/>
                </a:lnTo>
                <a:lnTo>
                  <a:pt x="3918901" y="4661448"/>
                </a:lnTo>
                <a:lnTo>
                  <a:pt x="3919574" y="4660777"/>
                </a:lnTo>
                <a:lnTo>
                  <a:pt x="3904545" y="4653267"/>
                </a:lnTo>
                <a:lnTo>
                  <a:pt x="3889297" y="4653267"/>
                </a:lnTo>
                <a:close/>
                <a:moveTo>
                  <a:pt x="2847658" y="4638803"/>
                </a:moveTo>
                <a:lnTo>
                  <a:pt x="2847658" y="4654057"/>
                </a:lnTo>
                <a:lnTo>
                  <a:pt x="2846902" y="4655318"/>
                </a:lnTo>
                <a:lnTo>
                  <a:pt x="2847665" y="4654048"/>
                </a:lnTo>
                <a:lnTo>
                  <a:pt x="2847665" y="4638824"/>
                </a:lnTo>
                <a:lnTo>
                  <a:pt x="2852750" y="4638824"/>
                </a:lnTo>
                <a:lnTo>
                  <a:pt x="2856138" y="4642206"/>
                </a:lnTo>
                <a:lnTo>
                  <a:pt x="2852738" y="4638803"/>
                </a:lnTo>
                <a:lnTo>
                  <a:pt x="2847658" y="4638803"/>
                </a:lnTo>
                <a:close/>
                <a:moveTo>
                  <a:pt x="3990241" y="4615432"/>
                </a:moveTo>
                <a:lnTo>
                  <a:pt x="3970618" y="4622787"/>
                </a:lnTo>
                <a:lnTo>
                  <a:pt x="3957081" y="4631807"/>
                </a:lnTo>
                <a:lnTo>
                  <a:pt x="3969701" y="4623406"/>
                </a:lnTo>
                <a:lnTo>
                  <a:pt x="3990021" y="4615798"/>
                </a:lnTo>
                <a:lnTo>
                  <a:pt x="3990241" y="4615432"/>
                </a:lnTo>
                <a:close/>
                <a:moveTo>
                  <a:pt x="2911158" y="4595630"/>
                </a:moveTo>
                <a:lnTo>
                  <a:pt x="2911158" y="4615924"/>
                </a:lnTo>
                <a:lnTo>
                  <a:pt x="2903538" y="4638803"/>
                </a:lnTo>
                <a:lnTo>
                  <a:pt x="2898462" y="4654048"/>
                </a:lnTo>
                <a:lnTo>
                  <a:pt x="2898508" y="4654048"/>
                </a:lnTo>
                <a:lnTo>
                  <a:pt x="2903593" y="4638824"/>
                </a:lnTo>
                <a:lnTo>
                  <a:pt x="2911219" y="4615988"/>
                </a:lnTo>
                <a:lnTo>
                  <a:pt x="2911219" y="4595690"/>
                </a:lnTo>
                <a:lnTo>
                  <a:pt x="2911158" y="4595630"/>
                </a:lnTo>
                <a:close/>
                <a:moveTo>
                  <a:pt x="513304" y="4595262"/>
                </a:moveTo>
                <a:lnTo>
                  <a:pt x="513304" y="4602886"/>
                </a:lnTo>
                <a:lnTo>
                  <a:pt x="513304" y="4610511"/>
                </a:lnTo>
                <a:lnTo>
                  <a:pt x="498057" y="4602886"/>
                </a:lnTo>
                <a:lnTo>
                  <a:pt x="505681" y="4602886"/>
                </a:lnTo>
                <a:lnTo>
                  <a:pt x="513304" y="4595262"/>
                </a:lnTo>
                <a:close/>
                <a:moveTo>
                  <a:pt x="485352" y="4595262"/>
                </a:moveTo>
                <a:lnTo>
                  <a:pt x="490434" y="4595262"/>
                </a:lnTo>
                <a:lnTo>
                  <a:pt x="498057" y="4602886"/>
                </a:lnTo>
                <a:lnTo>
                  <a:pt x="485352" y="4595262"/>
                </a:lnTo>
                <a:close/>
                <a:moveTo>
                  <a:pt x="2672082" y="4594847"/>
                </a:moveTo>
                <a:lnTo>
                  <a:pt x="2672082" y="4602467"/>
                </a:lnTo>
                <a:lnTo>
                  <a:pt x="2672399" y="4602784"/>
                </a:lnTo>
                <a:lnTo>
                  <a:pt x="2672399" y="4595586"/>
                </a:lnTo>
                <a:lnTo>
                  <a:pt x="2680018" y="4595586"/>
                </a:lnTo>
                <a:lnTo>
                  <a:pt x="2679649" y="4594847"/>
                </a:lnTo>
                <a:lnTo>
                  <a:pt x="2672082" y="4594847"/>
                </a:lnTo>
                <a:close/>
                <a:moveTo>
                  <a:pt x="2476569" y="4587294"/>
                </a:moveTo>
                <a:lnTo>
                  <a:pt x="2476569" y="4588148"/>
                </a:lnTo>
                <a:lnTo>
                  <a:pt x="2484168" y="4595763"/>
                </a:lnTo>
                <a:lnTo>
                  <a:pt x="2506968" y="4603378"/>
                </a:lnTo>
                <a:lnTo>
                  <a:pt x="2519633" y="4616069"/>
                </a:lnTo>
                <a:lnTo>
                  <a:pt x="2527234" y="4638912"/>
                </a:lnTo>
                <a:lnTo>
                  <a:pt x="2527234" y="4654142"/>
                </a:lnTo>
                <a:lnTo>
                  <a:pt x="2527234" y="4666833"/>
                </a:lnTo>
                <a:lnTo>
                  <a:pt x="2534833" y="4674447"/>
                </a:lnTo>
                <a:lnTo>
                  <a:pt x="2557632" y="4674447"/>
                </a:lnTo>
                <a:lnTo>
                  <a:pt x="2585498" y="4666833"/>
                </a:lnTo>
                <a:lnTo>
                  <a:pt x="2620963" y="4666833"/>
                </a:lnTo>
                <a:lnTo>
                  <a:pt x="2613364" y="4674447"/>
                </a:lnTo>
                <a:lnTo>
                  <a:pt x="2613364" y="4682062"/>
                </a:lnTo>
                <a:lnTo>
                  <a:pt x="2620963" y="4697291"/>
                </a:lnTo>
                <a:lnTo>
                  <a:pt x="2620963" y="4704900"/>
                </a:lnTo>
                <a:lnTo>
                  <a:pt x="2621598" y="4704900"/>
                </a:lnTo>
                <a:lnTo>
                  <a:pt x="2621598" y="4697274"/>
                </a:lnTo>
                <a:lnTo>
                  <a:pt x="2613979" y="4682021"/>
                </a:lnTo>
                <a:lnTo>
                  <a:pt x="2613979" y="4674394"/>
                </a:lnTo>
                <a:lnTo>
                  <a:pt x="2621598" y="4666767"/>
                </a:lnTo>
                <a:lnTo>
                  <a:pt x="2629219" y="4666767"/>
                </a:lnTo>
                <a:lnTo>
                  <a:pt x="2652079" y="4674394"/>
                </a:lnTo>
                <a:lnTo>
                  <a:pt x="2664778" y="4661683"/>
                </a:lnTo>
                <a:lnTo>
                  <a:pt x="2672399" y="4638803"/>
                </a:lnTo>
                <a:lnTo>
                  <a:pt x="2680018" y="4623550"/>
                </a:lnTo>
                <a:lnTo>
                  <a:pt x="2680018" y="4610839"/>
                </a:lnTo>
                <a:lnTo>
                  <a:pt x="2679702" y="4610522"/>
                </a:lnTo>
                <a:lnTo>
                  <a:pt x="2679702" y="4622787"/>
                </a:lnTo>
                <a:lnTo>
                  <a:pt x="2672082" y="4638027"/>
                </a:lnTo>
                <a:lnTo>
                  <a:pt x="2664461" y="4660887"/>
                </a:lnTo>
                <a:lnTo>
                  <a:pt x="2651762" y="4673587"/>
                </a:lnTo>
                <a:lnTo>
                  <a:pt x="2628900" y="4665967"/>
                </a:lnTo>
                <a:lnTo>
                  <a:pt x="2613662" y="4665967"/>
                </a:lnTo>
                <a:lnTo>
                  <a:pt x="2585721" y="4665967"/>
                </a:lnTo>
                <a:lnTo>
                  <a:pt x="2557781" y="4673587"/>
                </a:lnTo>
                <a:lnTo>
                  <a:pt x="2534922" y="4673587"/>
                </a:lnTo>
                <a:lnTo>
                  <a:pt x="2527302" y="4665967"/>
                </a:lnTo>
                <a:lnTo>
                  <a:pt x="2527302" y="4653267"/>
                </a:lnTo>
                <a:lnTo>
                  <a:pt x="2527302" y="4638027"/>
                </a:lnTo>
                <a:lnTo>
                  <a:pt x="2519681" y="4615167"/>
                </a:lnTo>
                <a:lnTo>
                  <a:pt x="2506982" y="4602467"/>
                </a:lnTo>
                <a:lnTo>
                  <a:pt x="2484120" y="4594847"/>
                </a:lnTo>
                <a:lnTo>
                  <a:pt x="2476569" y="4587294"/>
                </a:lnTo>
                <a:close/>
                <a:moveTo>
                  <a:pt x="454858" y="4580013"/>
                </a:moveTo>
                <a:lnTo>
                  <a:pt x="454858" y="4595262"/>
                </a:lnTo>
                <a:lnTo>
                  <a:pt x="454858" y="4602886"/>
                </a:lnTo>
                <a:lnTo>
                  <a:pt x="462481" y="4602886"/>
                </a:lnTo>
                <a:lnTo>
                  <a:pt x="470104" y="4595262"/>
                </a:lnTo>
                <a:lnTo>
                  <a:pt x="477728" y="4602886"/>
                </a:lnTo>
                <a:lnTo>
                  <a:pt x="485351" y="4610511"/>
                </a:lnTo>
                <a:lnTo>
                  <a:pt x="490433" y="4615594"/>
                </a:lnTo>
                <a:lnTo>
                  <a:pt x="498056" y="4615594"/>
                </a:lnTo>
                <a:lnTo>
                  <a:pt x="513303" y="4615594"/>
                </a:lnTo>
                <a:lnTo>
                  <a:pt x="520926" y="4615594"/>
                </a:lnTo>
                <a:lnTo>
                  <a:pt x="513303" y="4630843"/>
                </a:lnTo>
                <a:lnTo>
                  <a:pt x="498056" y="4623218"/>
                </a:lnTo>
                <a:lnTo>
                  <a:pt x="490433" y="4623218"/>
                </a:lnTo>
                <a:lnTo>
                  <a:pt x="485351" y="4638467"/>
                </a:lnTo>
                <a:lnTo>
                  <a:pt x="477728" y="4646091"/>
                </a:lnTo>
                <a:lnTo>
                  <a:pt x="477728" y="4653716"/>
                </a:lnTo>
                <a:lnTo>
                  <a:pt x="462481" y="4666423"/>
                </a:lnTo>
                <a:lnTo>
                  <a:pt x="462481" y="4674048"/>
                </a:lnTo>
                <a:lnTo>
                  <a:pt x="454858" y="4689297"/>
                </a:lnTo>
                <a:lnTo>
                  <a:pt x="447234" y="4689297"/>
                </a:lnTo>
                <a:lnTo>
                  <a:pt x="442152" y="4689297"/>
                </a:lnTo>
                <a:lnTo>
                  <a:pt x="434529" y="4696921"/>
                </a:lnTo>
                <a:lnTo>
                  <a:pt x="426906" y="4704546"/>
                </a:lnTo>
                <a:lnTo>
                  <a:pt x="419282" y="4696921"/>
                </a:lnTo>
                <a:lnTo>
                  <a:pt x="419282" y="4689297"/>
                </a:lnTo>
                <a:lnTo>
                  <a:pt x="411659" y="4689297"/>
                </a:lnTo>
                <a:lnTo>
                  <a:pt x="411659" y="4666423"/>
                </a:lnTo>
                <a:lnTo>
                  <a:pt x="419282" y="4653716"/>
                </a:lnTo>
                <a:lnTo>
                  <a:pt x="426906" y="4646091"/>
                </a:lnTo>
                <a:lnTo>
                  <a:pt x="434529" y="4630843"/>
                </a:lnTo>
                <a:lnTo>
                  <a:pt x="442152" y="4615594"/>
                </a:lnTo>
                <a:lnTo>
                  <a:pt x="442152" y="4610511"/>
                </a:lnTo>
                <a:lnTo>
                  <a:pt x="442152" y="4595262"/>
                </a:lnTo>
                <a:lnTo>
                  <a:pt x="454858" y="4580013"/>
                </a:lnTo>
                <a:close/>
                <a:moveTo>
                  <a:pt x="2121791" y="4559287"/>
                </a:moveTo>
                <a:lnTo>
                  <a:pt x="2120753" y="4560326"/>
                </a:lnTo>
                <a:lnTo>
                  <a:pt x="2128367" y="4560326"/>
                </a:lnTo>
                <a:lnTo>
                  <a:pt x="2143114" y="4572634"/>
                </a:lnTo>
                <a:lnTo>
                  <a:pt x="2143762" y="4571987"/>
                </a:lnTo>
                <a:lnTo>
                  <a:pt x="2128522" y="4559287"/>
                </a:lnTo>
                <a:lnTo>
                  <a:pt x="2121791" y="4559287"/>
                </a:lnTo>
                <a:close/>
                <a:moveTo>
                  <a:pt x="3997763" y="4552152"/>
                </a:moveTo>
                <a:lnTo>
                  <a:pt x="3985866" y="4559287"/>
                </a:lnTo>
                <a:lnTo>
                  <a:pt x="3985866" y="4559449"/>
                </a:lnTo>
                <a:lnTo>
                  <a:pt x="3997641" y="4552395"/>
                </a:lnTo>
                <a:lnTo>
                  <a:pt x="3997763" y="4552152"/>
                </a:lnTo>
                <a:close/>
                <a:moveTo>
                  <a:pt x="3642793" y="4521982"/>
                </a:moveTo>
                <a:lnTo>
                  <a:pt x="3642701" y="4522105"/>
                </a:lnTo>
                <a:lnTo>
                  <a:pt x="3642701" y="4544999"/>
                </a:lnTo>
                <a:lnTo>
                  <a:pt x="3650313" y="4565350"/>
                </a:lnTo>
                <a:lnTo>
                  <a:pt x="3657924" y="4595876"/>
                </a:lnTo>
                <a:lnTo>
                  <a:pt x="3665203" y="4610471"/>
                </a:lnTo>
                <a:lnTo>
                  <a:pt x="3665664" y="4610087"/>
                </a:lnTo>
                <a:lnTo>
                  <a:pt x="3658041" y="4594847"/>
                </a:lnTo>
                <a:lnTo>
                  <a:pt x="3650417" y="4564367"/>
                </a:lnTo>
                <a:lnTo>
                  <a:pt x="3642793" y="4544047"/>
                </a:lnTo>
                <a:lnTo>
                  <a:pt x="3642793" y="4521982"/>
                </a:lnTo>
                <a:close/>
                <a:moveTo>
                  <a:pt x="4427124" y="4509420"/>
                </a:moveTo>
                <a:lnTo>
                  <a:pt x="4447221" y="4521961"/>
                </a:lnTo>
                <a:lnTo>
                  <a:pt x="4447221" y="4544786"/>
                </a:lnTo>
                <a:lnTo>
                  <a:pt x="4439601" y="4572684"/>
                </a:lnTo>
                <a:lnTo>
                  <a:pt x="4439601" y="4580292"/>
                </a:lnTo>
                <a:lnTo>
                  <a:pt x="4426901" y="4595509"/>
                </a:lnTo>
                <a:lnTo>
                  <a:pt x="4419281" y="4603117"/>
                </a:lnTo>
                <a:lnTo>
                  <a:pt x="4426901" y="4610726"/>
                </a:lnTo>
                <a:lnTo>
                  <a:pt x="4426901" y="4631015"/>
                </a:lnTo>
                <a:lnTo>
                  <a:pt x="4426901" y="4638623"/>
                </a:lnTo>
                <a:lnTo>
                  <a:pt x="4419281" y="4638623"/>
                </a:lnTo>
                <a:lnTo>
                  <a:pt x="4404041" y="4646231"/>
                </a:lnTo>
                <a:lnTo>
                  <a:pt x="4404041" y="4653840"/>
                </a:lnTo>
                <a:lnTo>
                  <a:pt x="4411661" y="4674129"/>
                </a:lnTo>
                <a:lnTo>
                  <a:pt x="4411661" y="4696954"/>
                </a:lnTo>
                <a:lnTo>
                  <a:pt x="4404041" y="4712171"/>
                </a:lnTo>
                <a:lnTo>
                  <a:pt x="4404041" y="4717243"/>
                </a:lnTo>
                <a:lnTo>
                  <a:pt x="4404335" y="4717536"/>
                </a:lnTo>
                <a:lnTo>
                  <a:pt x="4404335" y="4712358"/>
                </a:lnTo>
                <a:lnTo>
                  <a:pt x="4411950" y="4697137"/>
                </a:lnTo>
                <a:lnTo>
                  <a:pt x="4411950" y="4674307"/>
                </a:lnTo>
                <a:lnTo>
                  <a:pt x="4404335" y="4654013"/>
                </a:lnTo>
                <a:lnTo>
                  <a:pt x="4404335" y="4646403"/>
                </a:lnTo>
                <a:lnTo>
                  <a:pt x="4419564" y="4638793"/>
                </a:lnTo>
                <a:lnTo>
                  <a:pt x="4427179" y="4638793"/>
                </a:lnTo>
                <a:lnTo>
                  <a:pt x="4427179" y="4631183"/>
                </a:lnTo>
                <a:lnTo>
                  <a:pt x="4427179" y="4610889"/>
                </a:lnTo>
                <a:lnTo>
                  <a:pt x="4419564" y="4603279"/>
                </a:lnTo>
                <a:lnTo>
                  <a:pt x="4427179" y="4595668"/>
                </a:lnTo>
                <a:lnTo>
                  <a:pt x="4439870" y="4580448"/>
                </a:lnTo>
                <a:lnTo>
                  <a:pt x="4439870" y="4572838"/>
                </a:lnTo>
                <a:lnTo>
                  <a:pt x="4447485" y="4544934"/>
                </a:lnTo>
                <a:lnTo>
                  <a:pt x="4447485" y="4522103"/>
                </a:lnTo>
                <a:lnTo>
                  <a:pt x="4427179" y="4509420"/>
                </a:lnTo>
                <a:lnTo>
                  <a:pt x="4427124" y="4509420"/>
                </a:lnTo>
                <a:close/>
                <a:moveTo>
                  <a:pt x="2672082" y="4500892"/>
                </a:moveTo>
                <a:lnTo>
                  <a:pt x="2672082" y="4521187"/>
                </a:lnTo>
                <a:lnTo>
                  <a:pt x="2664461" y="4551667"/>
                </a:lnTo>
                <a:lnTo>
                  <a:pt x="2672082" y="4579607"/>
                </a:lnTo>
                <a:lnTo>
                  <a:pt x="2672343" y="4580129"/>
                </a:lnTo>
                <a:lnTo>
                  <a:pt x="2664778" y="4552369"/>
                </a:lnTo>
                <a:lnTo>
                  <a:pt x="2672399" y="4521863"/>
                </a:lnTo>
                <a:lnTo>
                  <a:pt x="2672399" y="4501526"/>
                </a:lnTo>
                <a:lnTo>
                  <a:pt x="2672082" y="4500892"/>
                </a:lnTo>
                <a:close/>
                <a:moveTo>
                  <a:pt x="4040821" y="4486341"/>
                </a:moveTo>
                <a:lnTo>
                  <a:pt x="4021444" y="4500867"/>
                </a:lnTo>
                <a:lnTo>
                  <a:pt x="3998572" y="4513567"/>
                </a:lnTo>
                <a:lnTo>
                  <a:pt x="3998572" y="4513836"/>
                </a:lnTo>
                <a:lnTo>
                  <a:pt x="4020501" y="4501672"/>
                </a:lnTo>
                <a:lnTo>
                  <a:pt x="4040821" y="4486455"/>
                </a:lnTo>
                <a:lnTo>
                  <a:pt x="4040821" y="4486341"/>
                </a:lnTo>
                <a:close/>
                <a:moveTo>
                  <a:pt x="5280754" y="4451237"/>
                </a:moveTo>
                <a:lnTo>
                  <a:pt x="5280754" y="4463957"/>
                </a:lnTo>
                <a:lnTo>
                  <a:pt x="5280754" y="4479221"/>
                </a:lnTo>
                <a:lnTo>
                  <a:pt x="5280754" y="4494020"/>
                </a:lnTo>
                <a:lnTo>
                  <a:pt x="5280976" y="4493853"/>
                </a:lnTo>
                <a:lnTo>
                  <a:pt x="5280976" y="4478621"/>
                </a:lnTo>
                <a:lnTo>
                  <a:pt x="5280976" y="4463388"/>
                </a:lnTo>
                <a:lnTo>
                  <a:pt x="5280976" y="4451349"/>
                </a:lnTo>
                <a:lnTo>
                  <a:pt x="5280754" y="4451237"/>
                </a:lnTo>
                <a:close/>
                <a:moveTo>
                  <a:pt x="579372" y="4427524"/>
                </a:moveTo>
                <a:lnTo>
                  <a:pt x="586996" y="4427524"/>
                </a:lnTo>
                <a:lnTo>
                  <a:pt x="592078" y="4427524"/>
                </a:lnTo>
                <a:lnTo>
                  <a:pt x="599701" y="4435148"/>
                </a:lnTo>
                <a:lnTo>
                  <a:pt x="599701" y="4442773"/>
                </a:lnTo>
                <a:lnTo>
                  <a:pt x="607324" y="4450397"/>
                </a:lnTo>
                <a:lnTo>
                  <a:pt x="599701" y="4458022"/>
                </a:lnTo>
                <a:lnTo>
                  <a:pt x="599701" y="4463105"/>
                </a:lnTo>
                <a:lnTo>
                  <a:pt x="592078" y="4470729"/>
                </a:lnTo>
                <a:lnTo>
                  <a:pt x="586996" y="4470729"/>
                </a:lnTo>
                <a:lnTo>
                  <a:pt x="586996" y="4478353"/>
                </a:lnTo>
                <a:lnTo>
                  <a:pt x="586996" y="4485978"/>
                </a:lnTo>
                <a:lnTo>
                  <a:pt x="586996" y="4493602"/>
                </a:lnTo>
                <a:lnTo>
                  <a:pt x="579372" y="4508851"/>
                </a:lnTo>
                <a:lnTo>
                  <a:pt x="556503" y="4521559"/>
                </a:lnTo>
                <a:lnTo>
                  <a:pt x="541256" y="4536808"/>
                </a:lnTo>
                <a:lnTo>
                  <a:pt x="536174" y="4544432"/>
                </a:lnTo>
                <a:lnTo>
                  <a:pt x="528550" y="4544432"/>
                </a:lnTo>
                <a:lnTo>
                  <a:pt x="528550" y="4552057"/>
                </a:lnTo>
                <a:lnTo>
                  <a:pt x="528550" y="4559681"/>
                </a:lnTo>
                <a:lnTo>
                  <a:pt x="520927" y="4564764"/>
                </a:lnTo>
                <a:lnTo>
                  <a:pt x="528550" y="4564764"/>
                </a:lnTo>
                <a:lnTo>
                  <a:pt x="536174" y="4564764"/>
                </a:lnTo>
                <a:lnTo>
                  <a:pt x="528550" y="4572388"/>
                </a:lnTo>
                <a:lnTo>
                  <a:pt x="528550" y="4580013"/>
                </a:lnTo>
                <a:lnTo>
                  <a:pt x="528550" y="4587637"/>
                </a:lnTo>
                <a:lnTo>
                  <a:pt x="528550" y="4595262"/>
                </a:lnTo>
                <a:lnTo>
                  <a:pt x="513304" y="4595262"/>
                </a:lnTo>
                <a:lnTo>
                  <a:pt x="505681" y="4572388"/>
                </a:lnTo>
                <a:lnTo>
                  <a:pt x="505681" y="4580013"/>
                </a:lnTo>
                <a:lnTo>
                  <a:pt x="498057" y="4587637"/>
                </a:lnTo>
                <a:lnTo>
                  <a:pt x="490434" y="4580013"/>
                </a:lnTo>
                <a:lnTo>
                  <a:pt x="485352" y="4580013"/>
                </a:lnTo>
                <a:lnTo>
                  <a:pt x="477729" y="4580013"/>
                </a:lnTo>
                <a:lnTo>
                  <a:pt x="470105" y="4572388"/>
                </a:lnTo>
                <a:lnTo>
                  <a:pt x="477729" y="4572388"/>
                </a:lnTo>
                <a:lnTo>
                  <a:pt x="485352" y="4564764"/>
                </a:lnTo>
                <a:lnTo>
                  <a:pt x="485352" y="4559681"/>
                </a:lnTo>
                <a:lnTo>
                  <a:pt x="490434" y="4552057"/>
                </a:lnTo>
                <a:lnTo>
                  <a:pt x="490434" y="4536808"/>
                </a:lnTo>
                <a:lnTo>
                  <a:pt x="498057" y="4529183"/>
                </a:lnTo>
                <a:lnTo>
                  <a:pt x="490434" y="4521559"/>
                </a:lnTo>
                <a:lnTo>
                  <a:pt x="498057" y="4521559"/>
                </a:lnTo>
                <a:lnTo>
                  <a:pt x="505681" y="4508851"/>
                </a:lnTo>
                <a:lnTo>
                  <a:pt x="513304" y="4501227"/>
                </a:lnTo>
                <a:lnTo>
                  <a:pt x="520927" y="4501227"/>
                </a:lnTo>
                <a:lnTo>
                  <a:pt x="528550" y="4493602"/>
                </a:lnTo>
                <a:lnTo>
                  <a:pt x="520927" y="4485978"/>
                </a:lnTo>
                <a:lnTo>
                  <a:pt x="513304" y="4478353"/>
                </a:lnTo>
                <a:lnTo>
                  <a:pt x="513304" y="4470729"/>
                </a:lnTo>
                <a:lnTo>
                  <a:pt x="520927" y="4470729"/>
                </a:lnTo>
                <a:lnTo>
                  <a:pt x="528550" y="4458022"/>
                </a:lnTo>
                <a:lnTo>
                  <a:pt x="536174" y="4442773"/>
                </a:lnTo>
                <a:lnTo>
                  <a:pt x="541256" y="4442773"/>
                </a:lnTo>
                <a:lnTo>
                  <a:pt x="548879" y="4442773"/>
                </a:lnTo>
                <a:lnTo>
                  <a:pt x="548879" y="4450397"/>
                </a:lnTo>
                <a:lnTo>
                  <a:pt x="556503" y="4450397"/>
                </a:lnTo>
                <a:lnTo>
                  <a:pt x="564126" y="4442773"/>
                </a:lnTo>
                <a:lnTo>
                  <a:pt x="571749" y="4435148"/>
                </a:lnTo>
                <a:lnTo>
                  <a:pt x="579372" y="4427524"/>
                </a:lnTo>
                <a:close/>
                <a:moveTo>
                  <a:pt x="3716261" y="4426749"/>
                </a:moveTo>
                <a:lnTo>
                  <a:pt x="3716261" y="4427436"/>
                </a:lnTo>
                <a:lnTo>
                  <a:pt x="3716490" y="4427207"/>
                </a:lnTo>
                <a:lnTo>
                  <a:pt x="3716261" y="4426749"/>
                </a:lnTo>
                <a:close/>
                <a:moveTo>
                  <a:pt x="4795226" y="4413024"/>
                </a:moveTo>
                <a:lnTo>
                  <a:pt x="4787611" y="4428244"/>
                </a:lnTo>
                <a:lnTo>
                  <a:pt x="4767305" y="4458685"/>
                </a:lnTo>
                <a:lnTo>
                  <a:pt x="4759690" y="4478979"/>
                </a:lnTo>
                <a:lnTo>
                  <a:pt x="4767305" y="4486589"/>
                </a:lnTo>
                <a:lnTo>
                  <a:pt x="4772381" y="4501809"/>
                </a:lnTo>
                <a:lnTo>
                  <a:pt x="4787611" y="4509420"/>
                </a:lnTo>
                <a:lnTo>
                  <a:pt x="4802840" y="4514493"/>
                </a:lnTo>
                <a:lnTo>
                  <a:pt x="4795226" y="4529713"/>
                </a:lnTo>
                <a:lnTo>
                  <a:pt x="4772381" y="4544934"/>
                </a:lnTo>
                <a:lnTo>
                  <a:pt x="4752075" y="4580448"/>
                </a:lnTo>
                <a:lnTo>
                  <a:pt x="4729231" y="4610889"/>
                </a:lnTo>
                <a:lnTo>
                  <a:pt x="4729231" y="4623572"/>
                </a:lnTo>
                <a:lnTo>
                  <a:pt x="4736846" y="4631183"/>
                </a:lnTo>
                <a:lnTo>
                  <a:pt x="4744461" y="4638793"/>
                </a:lnTo>
                <a:lnTo>
                  <a:pt x="4752075" y="4654013"/>
                </a:lnTo>
                <a:lnTo>
                  <a:pt x="4767305" y="4666697"/>
                </a:lnTo>
                <a:lnTo>
                  <a:pt x="4787611" y="4674307"/>
                </a:lnTo>
                <a:lnTo>
                  <a:pt x="4802840" y="4681917"/>
                </a:lnTo>
                <a:lnTo>
                  <a:pt x="4823146" y="4689527"/>
                </a:lnTo>
                <a:lnTo>
                  <a:pt x="4823146" y="4704748"/>
                </a:lnTo>
                <a:lnTo>
                  <a:pt x="4823910" y="4706782"/>
                </a:lnTo>
                <a:lnTo>
                  <a:pt x="4823910" y="4689498"/>
                </a:lnTo>
                <a:lnTo>
                  <a:pt x="4803560" y="4681883"/>
                </a:lnTo>
                <a:lnTo>
                  <a:pt x="4788298" y="4674268"/>
                </a:lnTo>
                <a:lnTo>
                  <a:pt x="4767948" y="4666654"/>
                </a:lnTo>
                <a:lnTo>
                  <a:pt x="4752686" y="4653963"/>
                </a:lnTo>
                <a:lnTo>
                  <a:pt x="4745055" y="4638733"/>
                </a:lnTo>
                <a:lnTo>
                  <a:pt x="4737424" y="4631119"/>
                </a:lnTo>
                <a:lnTo>
                  <a:pt x="4732336" y="4623504"/>
                </a:lnTo>
                <a:lnTo>
                  <a:pt x="4732336" y="4610813"/>
                </a:lnTo>
                <a:lnTo>
                  <a:pt x="4752686" y="4580355"/>
                </a:lnTo>
                <a:lnTo>
                  <a:pt x="4773036" y="4544820"/>
                </a:lnTo>
                <a:lnTo>
                  <a:pt x="4795929" y="4529590"/>
                </a:lnTo>
                <a:lnTo>
                  <a:pt x="4803560" y="4514361"/>
                </a:lnTo>
                <a:lnTo>
                  <a:pt x="4788298" y="4509285"/>
                </a:lnTo>
                <a:lnTo>
                  <a:pt x="4773036" y="4501670"/>
                </a:lnTo>
                <a:lnTo>
                  <a:pt x="4767948" y="4486441"/>
                </a:lnTo>
                <a:lnTo>
                  <a:pt x="4760317" y="4478826"/>
                </a:lnTo>
                <a:lnTo>
                  <a:pt x="4767948" y="4458521"/>
                </a:lnTo>
                <a:lnTo>
                  <a:pt x="4788298" y="4428062"/>
                </a:lnTo>
                <a:lnTo>
                  <a:pt x="4795834" y="4413024"/>
                </a:lnTo>
                <a:lnTo>
                  <a:pt x="4795226" y="4413024"/>
                </a:lnTo>
                <a:close/>
                <a:moveTo>
                  <a:pt x="4063773" y="4412663"/>
                </a:moveTo>
                <a:lnTo>
                  <a:pt x="4041936" y="4419918"/>
                </a:lnTo>
                <a:lnTo>
                  <a:pt x="4034305" y="4419918"/>
                </a:lnTo>
                <a:lnTo>
                  <a:pt x="4034305" y="4427022"/>
                </a:lnTo>
                <a:lnTo>
                  <a:pt x="4040821" y="4420516"/>
                </a:lnTo>
                <a:lnTo>
                  <a:pt x="4063681" y="4412908"/>
                </a:lnTo>
                <a:lnTo>
                  <a:pt x="4063773" y="4412663"/>
                </a:lnTo>
                <a:close/>
                <a:moveTo>
                  <a:pt x="3790187" y="4412285"/>
                </a:moveTo>
                <a:lnTo>
                  <a:pt x="3790119" y="4412312"/>
                </a:lnTo>
                <a:lnTo>
                  <a:pt x="3790119" y="4419655"/>
                </a:lnTo>
                <a:lnTo>
                  <a:pt x="3790187" y="4419587"/>
                </a:lnTo>
                <a:lnTo>
                  <a:pt x="3790187" y="4412285"/>
                </a:lnTo>
                <a:close/>
                <a:moveTo>
                  <a:pt x="3520472" y="4392813"/>
                </a:moveTo>
                <a:lnTo>
                  <a:pt x="3519711" y="4393576"/>
                </a:lnTo>
                <a:lnTo>
                  <a:pt x="3520472" y="4392814"/>
                </a:lnTo>
                <a:lnTo>
                  <a:pt x="3520472" y="4392813"/>
                </a:lnTo>
                <a:close/>
                <a:moveTo>
                  <a:pt x="4099241" y="4377266"/>
                </a:moveTo>
                <a:lnTo>
                  <a:pt x="4080090" y="4384424"/>
                </a:lnTo>
                <a:lnTo>
                  <a:pt x="4079852" y="4384662"/>
                </a:lnTo>
                <a:lnTo>
                  <a:pt x="4099241" y="4377402"/>
                </a:lnTo>
                <a:lnTo>
                  <a:pt x="4099241" y="4377266"/>
                </a:lnTo>
                <a:close/>
                <a:moveTo>
                  <a:pt x="4456263" y="4376929"/>
                </a:moveTo>
                <a:lnTo>
                  <a:pt x="4454841" y="4377402"/>
                </a:lnTo>
                <a:lnTo>
                  <a:pt x="4431981" y="4385010"/>
                </a:lnTo>
                <a:lnTo>
                  <a:pt x="4404041" y="4400227"/>
                </a:lnTo>
                <a:lnTo>
                  <a:pt x="4396421" y="4400227"/>
                </a:lnTo>
                <a:lnTo>
                  <a:pt x="4396421" y="4412908"/>
                </a:lnTo>
                <a:lnTo>
                  <a:pt x="4388801" y="4428124"/>
                </a:lnTo>
                <a:lnTo>
                  <a:pt x="4381181" y="4443341"/>
                </a:lnTo>
                <a:lnTo>
                  <a:pt x="4368481" y="4458558"/>
                </a:lnTo>
                <a:lnTo>
                  <a:pt x="4368481" y="4463630"/>
                </a:lnTo>
                <a:lnTo>
                  <a:pt x="4368481" y="4486455"/>
                </a:lnTo>
                <a:lnTo>
                  <a:pt x="4388801" y="4501672"/>
                </a:lnTo>
                <a:lnTo>
                  <a:pt x="4404041" y="4509281"/>
                </a:lnTo>
                <a:lnTo>
                  <a:pt x="4404057" y="4509281"/>
                </a:lnTo>
                <a:lnTo>
                  <a:pt x="4389105" y="4501809"/>
                </a:lnTo>
                <a:lnTo>
                  <a:pt x="4368799" y="4486589"/>
                </a:lnTo>
                <a:lnTo>
                  <a:pt x="4368799" y="4463759"/>
                </a:lnTo>
                <a:lnTo>
                  <a:pt x="4368799" y="4458685"/>
                </a:lnTo>
                <a:lnTo>
                  <a:pt x="4381491" y="4443465"/>
                </a:lnTo>
                <a:lnTo>
                  <a:pt x="4389105" y="4428244"/>
                </a:lnTo>
                <a:lnTo>
                  <a:pt x="4396720" y="4413024"/>
                </a:lnTo>
                <a:lnTo>
                  <a:pt x="4396720" y="4400340"/>
                </a:lnTo>
                <a:lnTo>
                  <a:pt x="4404335" y="4400340"/>
                </a:lnTo>
                <a:lnTo>
                  <a:pt x="4432256" y="4385120"/>
                </a:lnTo>
                <a:lnTo>
                  <a:pt x="4455100" y="4377510"/>
                </a:lnTo>
                <a:lnTo>
                  <a:pt x="4456263" y="4376929"/>
                </a:lnTo>
                <a:close/>
                <a:moveTo>
                  <a:pt x="3970618" y="4376722"/>
                </a:moveTo>
                <a:lnTo>
                  <a:pt x="3970618" y="4391647"/>
                </a:lnTo>
                <a:lnTo>
                  <a:pt x="3970715" y="4391744"/>
                </a:lnTo>
                <a:lnTo>
                  <a:pt x="3970715" y="4376819"/>
                </a:lnTo>
                <a:lnTo>
                  <a:pt x="3970618" y="4376722"/>
                </a:lnTo>
                <a:close/>
                <a:moveTo>
                  <a:pt x="3713268" y="4365298"/>
                </a:moveTo>
                <a:lnTo>
                  <a:pt x="3701005" y="4377560"/>
                </a:lnTo>
                <a:lnTo>
                  <a:pt x="3701005" y="4392814"/>
                </a:lnTo>
                <a:lnTo>
                  <a:pt x="3703710" y="4398224"/>
                </a:lnTo>
                <a:lnTo>
                  <a:pt x="3701242" y="4391647"/>
                </a:lnTo>
                <a:lnTo>
                  <a:pt x="3703636" y="4391647"/>
                </a:lnTo>
                <a:lnTo>
                  <a:pt x="3703636" y="4376819"/>
                </a:lnTo>
                <a:lnTo>
                  <a:pt x="3713268" y="4365298"/>
                </a:lnTo>
                <a:close/>
                <a:moveTo>
                  <a:pt x="4795965" y="4362043"/>
                </a:moveTo>
                <a:lnTo>
                  <a:pt x="4795226" y="4362289"/>
                </a:lnTo>
                <a:lnTo>
                  <a:pt x="4787611" y="4369900"/>
                </a:lnTo>
                <a:lnTo>
                  <a:pt x="4787611" y="4377510"/>
                </a:lnTo>
                <a:lnTo>
                  <a:pt x="4802840" y="4385120"/>
                </a:lnTo>
                <a:lnTo>
                  <a:pt x="4802840" y="4400340"/>
                </a:lnTo>
                <a:lnTo>
                  <a:pt x="4802840" y="4407951"/>
                </a:lnTo>
                <a:lnTo>
                  <a:pt x="4802840" y="4412833"/>
                </a:lnTo>
                <a:lnTo>
                  <a:pt x="4803560" y="4412833"/>
                </a:lnTo>
                <a:lnTo>
                  <a:pt x="4803560" y="4407756"/>
                </a:lnTo>
                <a:lnTo>
                  <a:pt x="4803560" y="4400142"/>
                </a:lnTo>
                <a:lnTo>
                  <a:pt x="4803560" y="4384912"/>
                </a:lnTo>
                <a:lnTo>
                  <a:pt x="4788298" y="4377298"/>
                </a:lnTo>
                <a:lnTo>
                  <a:pt x="4788298" y="4369683"/>
                </a:lnTo>
                <a:lnTo>
                  <a:pt x="4795929" y="4362069"/>
                </a:lnTo>
                <a:lnTo>
                  <a:pt x="4795965" y="4362043"/>
                </a:lnTo>
                <a:close/>
                <a:moveTo>
                  <a:pt x="3935040" y="4361607"/>
                </a:moveTo>
                <a:lnTo>
                  <a:pt x="3935040" y="4368787"/>
                </a:lnTo>
                <a:lnTo>
                  <a:pt x="3935040" y="4376407"/>
                </a:lnTo>
                <a:lnTo>
                  <a:pt x="3935105" y="4376407"/>
                </a:lnTo>
                <a:lnTo>
                  <a:pt x="3935105" y="4369213"/>
                </a:lnTo>
                <a:lnTo>
                  <a:pt x="3935105" y="4361607"/>
                </a:lnTo>
                <a:lnTo>
                  <a:pt x="3935040" y="4361607"/>
                </a:lnTo>
                <a:close/>
                <a:moveTo>
                  <a:pt x="4549015" y="4357346"/>
                </a:moveTo>
                <a:lnTo>
                  <a:pt x="4549010" y="4357349"/>
                </a:lnTo>
                <a:lnTo>
                  <a:pt x="4549010" y="4362289"/>
                </a:lnTo>
                <a:lnTo>
                  <a:pt x="4549015" y="4362289"/>
                </a:lnTo>
                <a:lnTo>
                  <a:pt x="4549015" y="4357346"/>
                </a:lnTo>
                <a:close/>
                <a:moveTo>
                  <a:pt x="4100439" y="4348931"/>
                </a:moveTo>
                <a:lnTo>
                  <a:pt x="4100439" y="4349504"/>
                </a:lnTo>
                <a:lnTo>
                  <a:pt x="4114481" y="4349504"/>
                </a:lnTo>
                <a:lnTo>
                  <a:pt x="4122101" y="4349504"/>
                </a:lnTo>
                <a:lnTo>
                  <a:pt x="4122101" y="4348931"/>
                </a:lnTo>
                <a:lnTo>
                  <a:pt x="4115701" y="4348931"/>
                </a:lnTo>
                <a:lnTo>
                  <a:pt x="4100439" y="4348931"/>
                </a:lnTo>
                <a:close/>
                <a:moveTo>
                  <a:pt x="4767386" y="4326675"/>
                </a:moveTo>
                <a:lnTo>
                  <a:pt x="4767386" y="4326822"/>
                </a:lnTo>
                <a:lnTo>
                  <a:pt x="4767352" y="4326810"/>
                </a:lnTo>
                <a:lnTo>
                  <a:pt x="4787611" y="4341996"/>
                </a:lnTo>
                <a:lnTo>
                  <a:pt x="4806369" y="4354493"/>
                </a:lnTo>
                <a:lnTo>
                  <a:pt x="4806457" y="4354429"/>
                </a:lnTo>
                <a:lnTo>
                  <a:pt x="4787598" y="4341846"/>
                </a:lnTo>
                <a:lnTo>
                  <a:pt x="4767386" y="4326675"/>
                </a:lnTo>
                <a:close/>
                <a:moveTo>
                  <a:pt x="3716354" y="4326526"/>
                </a:moveTo>
                <a:lnTo>
                  <a:pt x="3716261" y="4326712"/>
                </a:lnTo>
                <a:lnTo>
                  <a:pt x="3716261" y="4334339"/>
                </a:lnTo>
                <a:lnTo>
                  <a:pt x="3716261" y="4357221"/>
                </a:lnTo>
                <a:lnTo>
                  <a:pt x="3716261" y="4361718"/>
                </a:lnTo>
                <a:lnTo>
                  <a:pt x="3716354" y="4361607"/>
                </a:lnTo>
                <a:lnTo>
                  <a:pt x="3716354" y="4356536"/>
                </a:lnTo>
                <a:lnTo>
                  <a:pt x="3716354" y="4333719"/>
                </a:lnTo>
                <a:lnTo>
                  <a:pt x="3716354" y="4326526"/>
                </a:lnTo>
                <a:close/>
                <a:moveTo>
                  <a:pt x="4983335" y="4306230"/>
                </a:moveTo>
                <a:lnTo>
                  <a:pt x="4947746" y="4311318"/>
                </a:lnTo>
                <a:lnTo>
                  <a:pt x="4904531" y="4326582"/>
                </a:lnTo>
                <a:lnTo>
                  <a:pt x="4861317" y="4334214"/>
                </a:lnTo>
                <a:lnTo>
                  <a:pt x="4860690" y="4334423"/>
                </a:lnTo>
                <a:lnTo>
                  <a:pt x="4862066" y="4334148"/>
                </a:lnTo>
                <a:lnTo>
                  <a:pt x="4905309" y="4326534"/>
                </a:lnTo>
                <a:lnTo>
                  <a:pt x="4948552" y="4311304"/>
                </a:lnTo>
                <a:lnTo>
                  <a:pt x="4984153" y="4306230"/>
                </a:lnTo>
                <a:lnTo>
                  <a:pt x="4983335" y="4306230"/>
                </a:lnTo>
                <a:close/>
                <a:moveTo>
                  <a:pt x="5026550" y="4290966"/>
                </a:moveTo>
                <a:lnTo>
                  <a:pt x="5006215" y="4306228"/>
                </a:lnTo>
                <a:lnTo>
                  <a:pt x="5007057" y="4306228"/>
                </a:lnTo>
                <a:lnTo>
                  <a:pt x="5027407" y="4290999"/>
                </a:lnTo>
                <a:lnTo>
                  <a:pt x="5042669" y="4290999"/>
                </a:lnTo>
                <a:lnTo>
                  <a:pt x="5057098" y="4290999"/>
                </a:lnTo>
                <a:lnTo>
                  <a:pt x="5057054" y="4290966"/>
                </a:lnTo>
                <a:lnTo>
                  <a:pt x="5041802" y="4290966"/>
                </a:lnTo>
                <a:lnTo>
                  <a:pt x="5026550" y="4290966"/>
                </a:lnTo>
                <a:close/>
                <a:moveTo>
                  <a:pt x="4150349" y="4255765"/>
                </a:moveTo>
                <a:lnTo>
                  <a:pt x="4143680" y="4260197"/>
                </a:lnTo>
                <a:lnTo>
                  <a:pt x="4137025" y="4286734"/>
                </a:lnTo>
                <a:lnTo>
                  <a:pt x="4150041" y="4260740"/>
                </a:lnTo>
                <a:lnTo>
                  <a:pt x="4150349" y="4260564"/>
                </a:lnTo>
                <a:lnTo>
                  <a:pt x="4150349" y="4255765"/>
                </a:lnTo>
                <a:close/>
                <a:moveTo>
                  <a:pt x="4716540" y="4255612"/>
                </a:moveTo>
                <a:lnTo>
                  <a:pt x="4701365" y="4260679"/>
                </a:lnTo>
                <a:lnTo>
                  <a:pt x="4686130" y="4268311"/>
                </a:lnTo>
                <a:lnTo>
                  <a:pt x="4665816" y="4268311"/>
                </a:lnTo>
                <a:lnTo>
                  <a:pt x="4658198" y="4268311"/>
                </a:lnTo>
                <a:lnTo>
                  <a:pt x="4649136" y="4286469"/>
                </a:lnTo>
                <a:lnTo>
                  <a:pt x="4658160" y="4268431"/>
                </a:lnTo>
                <a:lnTo>
                  <a:pt x="4665775" y="4268431"/>
                </a:lnTo>
                <a:lnTo>
                  <a:pt x="4686081" y="4268431"/>
                </a:lnTo>
                <a:lnTo>
                  <a:pt x="4701310" y="4260820"/>
                </a:lnTo>
                <a:lnTo>
                  <a:pt x="4716540" y="4255747"/>
                </a:lnTo>
                <a:lnTo>
                  <a:pt x="4716540" y="4255612"/>
                </a:lnTo>
                <a:close/>
                <a:moveTo>
                  <a:pt x="4295086" y="4255591"/>
                </a:moveTo>
                <a:lnTo>
                  <a:pt x="4294971" y="4255668"/>
                </a:lnTo>
                <a:lnTo>
                  <a:pt x="4325301" y="4255668"/>
                </a:lnTo>
                <a:lnTo>
                  <a:pt x="4345621" y="4255668"/>
                </a:lnTo>
                <a:lnTo>
                  <a:pt x="4353241" y="4260740"/>
                </a:lnTo>
                <a:lnTo>
                  <a:pt x="4368481" y="4268348"/>
                </a:lnTo>
                <a:lnTo>
                  <a:pt x="4376101" y="4268348"/>
                </a:lnTo>
                <a:lnTo>
                  <a:pt x="4376101" y="4268311"/>
                </a:lnTo>
                <a:lnTo>
                  <a:pt x="4368724" y="4268311"/>
                </a:lnTo>
                <a:lnTo>
                  <a:pt x="4353488" y="4260679"/>
                </a:lnTo>
                <a:lnTo>
                  <a:pt x="4345871" y="4255591"/>
                </a:lnTo>
                <a:lnTo>
                  <a:pt x="4325557" y="4255591"/>
                </a:lnTo>
                <a:lnTo>
                  <a:pt x="4295086" y="4255591"/>
                </a:lnTo>
                <a:close/>
                <a:moveTo>
                  <a:pt x="3739247" y="4255283"/>
                </a:moveTo>
                <a:lnTo>
                  <a:pt x="3739146" y="4255525"/>
                </a:lnTo>
                <a:lnTo>
                  <a:pt x="3739146" y="4268237"/>
                </a:lnTo>
                <a:lnTo>
                  <a:pt x="3739146" y="4290754"/>
                </a:lnTo>
                <a:lnTo>
                  <a:pt x="3739247" y="4290620"/>
                </a:lnTo>
                <a:lnTo>
                  <a:pt x="3739247" y="4267802"/>
                </a:lnTo>
                <a:lnTo>
                  <a:pt x="3739247" y="4255283"/>
                </a:lnTo>
                <a:close/>
                <a:moveTo>
                  <a:pt x="4716601" y="4247959"/>
                </a:moveTo>
                <a:lnTo>
                  <a:pt x="4716601" y="4248198"/>
                </a:lnTo>
                <a:lnTo>
                  <a:pt x="4724155" y="4255747"/>
                </a:lnTo>
                <a:lnTo>
                  <a:pt x="4729231" y="4298871"/>
                </a:lnTo>
                <a:lnTo>
                  <a:pt x="4744461" y="4319165"/>
                </a:lnTo>
                <a:lnTo>
                  <a:pt x="4744532" y="4319189"/>
                </a:lnTo>
                <a:lnTo>
                  <a:pt x="4729297" y="4298838"/>
                </a:lnTo>
                <a:lnTo>
                  <a:pt x="4724218" y="4255591"/>
                </a:lnTo>
                <a:lnTo>
                  <a:pt x="4716601" y="4247959"/>
                </a:lnTo>
                <a:close/>
                <a:moveTo>
                  <a:pt x="4389038" y="4240327"/>
                </a:moveTo>
                <a:lnTo>
                  <a:pt x="4388813" y="4240462"/>
                </a:lnTo>
                <a:lnTo>
                  <a:pt x="4396421" y="4248059"/>
                </a:lnTo>
                <a:lnTo>
                  <a:pt x="4404041" y="4248059"/>
                </a:lnTo>
                <a:lnTo>
                  <a:pt x="4404091" y="4247959"/>
                </a:lnTo>
                <a:lnTo>
                  <a:pt x="4396656" y="4247959"/>
                </a:lnTo>
                <a:lnTo>
                  <a:pt x="4389038" y="4240327"/>
                </a:lnTo>
                <a:close/>
                <a:moveTo>
                  <a:pt x="4439823" y="4209800"/>
                </a:moveTo>
                <a:lnTo>
                  <a:pt x="4427127" y="4217432"/>
                </a:lnTo>
                <a:lnTo>
                  <a:pt x="4426980" y="4217578"/>
                </a:lnTo>
                <a:lnTo>
                  <a:pt x="4439601" y="4210017"/>
                </a:lnTo>
                <a:lnTo>
                  <a:pt x="4454841" y="4210017"/>
                </a:lnTo>
                <a:lnTo>
                  <a:pt x="4490401" y="4210017"/>
                </a:lnTo>
                <a:lnTo>
                  <a:pt x="4498021" y="4217626"/>
                </a:lnTo>
                <a:lnTo>
                  <a:pt x="4505641" y="4232843"/>
                </a:lnTo>
                <a:lnTo>
                  <a:pt x="4498021" y="4268348"/>
                </a:lnTo>
                <a:lnTo>
                  <a:pt x="4513261" y="4291173"/>
                </a:lnTo>
                <a:lnTo>
                  <a:pt x="4525961" y="4306390"/>
                </a:lnTo>
                <a:lnTo>
                  <a:pt x="4525961" y="4311463"/>
                </a:lnTo>
                <a:lnTo>
                  <a:pt x="4520881" y="4319071"/>
                </a:lnTo>
                <a:lnTo>
                  <a:pt x="4520881" y="4326679"/>
                </a:lnTo>
                <a:lnTo>
                  <a:pt x="4520881" y="4334288"/>
                </a:lnTo>
                <a:lnTo>
                  <a:pt x="4520881" y="4341896"/>
                </a:lnTo>
                <a:lnTo>
                  <a:pt x="4513261" y="4341896"/>
                </a:lnTo>
                <a:lnTo>
                  <a:pt x="4513261" y="4349504"/>
                </a:lnTo>
                <a:lnTo>
                  <a:pt x="4513261" y="4362185"/>
                </a:lnTo>
                <a:lnTo>
                  <a:pt x="4512775" y="4362289"/>
                </a:lnTo>
                <a:lnTo>
                  <a:pt x="4513461" y="4362289"/>
                </a:lnTo>
                <a:lnTo>
                  <a:pt x="4513461" y="4349717"/>
                </a:lnTo>
                <a:lnTo>
                  <a:pt x="4513461" y="4342085"/>
                </a:lnTo>
                <a:lnTo>
                  <a:pt x="4521079" y="4342085"/>
                </a:lnTo>
                <a:lnTo>
                  <a:pt x="4521079" y="4334453"/>
                </a:lnTo>
                <a:lnTo>
                  <a:pt x="4521079" y="4326822"/>
                </a:lnTo>
                <a:lnTo>
                  <a:pt x="4521079" y="4319190"/>
                </a:lnTo>
                <a:lnTo>
                  <a:pt x="4526157" y="4311558"/>
                </a:lnTo>
                <a:lnTo>
                  <a:pt x="4526157" y="4306470"/>
                </a:lnTo>
                <a:lnTo>
                  <a:pt x="4513461" y="4291206"/>
                </a:lnTo>
                <a:lnTo>
                  <a:pt x="4498225" y="4268311"/>
                </a:lnTo>
                <a:lnTo>
                  <a:pt x="4505843" y="4232696"/>
                </a:lnTo>
                <a:lnTo>
                  <a:pt x="4498225" y="4217432"/>
                </a:lnTo>
                <a:lnTo>
                  <a:pt x="4490608" y="4209800"/>
                </a:lnTo>
                <a:lnTo>
                  <a:pt x="4455058" y="4209800"/>
                </a:lnTo>
                <a:lnTo>
                  <a:pt x="4439823" y="4209800"/>
                </a:lnTo>
                <a:close/>
                <a:moveTo>
                  <a:pt x="4216369" y="4197080"/>
                </a:moveTo>
                <a:lnTo>
                  <a:pt x="4216105" y="4197345"/>
                </a:lnTo>
                <a:lnTo>
                  <a:pt x="4236401" y="4204945"/>
                </a:lnTo>
                <a:lnTo>
                  <a:pt x="4251641" y="4217626"/>
                </a:lnTo>
                <a:lnTo>
                  <a:pt x="4266881" y="4225234"/>
                </a:lnTo>
                <a:lnTo>
                  <a:pt x="4266881" y="4240451"/>
                </a:lnTo>
                <a:lnTo>
                  <a:pt x="4251641" y="4255668"/>
                </a:lnTo>
                <a:lnTo>
                  <a:pt x="4259261" y="4260740"/>
                </a:lnTo>
                <a:lnTo>
                  <a:pt x="4279581" y="4268348"/>
                </a:lnTo>
                <a:lnTo>
                  <a:pt x="4279682" y="4268248"/>
                </a:lnTo>
                <a:lnTo>
                  <a:pt x="4259536" y="4260679"/>
                </a:lnTo>
                <a:lnTo>
                  <a:pt x="4251919" y="4255591"/>
                </a:lnTo>
                <a:lnTo>
                  <a:pt x="4267154" y="4240327"/>
                </a:lnTo>
                <a:lnTo>
                  <a:pt x="4267154" y="4225064"/>
                </a:lnTo>
                <a:lnTo>
                  <a:pt x="4251919" y="4217432"/>
                </a:lnTo>
                <a:lnTo>
                  <a:pt x="4236683" y="4204712"/>
                </a:lnTo>
                <a:lnTo>
                  <a:pt x="4216369" y="4197080"/>
                </a:lnTo>
                <a:close/>
                <a:moveTo>
                  <a:pt x="3759631" y="4189280"/>
                </a:moveTo>
                <a:lnTo>
                  <a:pt x="3759488" y="4189423"/>
                </a:lnTo>
                <a:lnTo>
                  <a:pt x="3767083" y="4204611"/>
                </a:lnTo>
                <a:lnTo>
                  <a:pt x="3767226" y="4204421"/>
                </a:lnTo>
                <a:lnTo>
                  <a:pt x="3759631" y="4189280"/>
                </a:lnTo>
                <a:close/>
                <a:moveTo>
                  <a:pt x="4767386" y="4166497"/>
                </a:moveTo>
                <a:lnTo>
                  <a:pt x="4767386" y="4166553"/>
                </a:lnTo>
                <a:lnTo>
                  <a:pt x="4787700" y="4197080"/>
                </a:lnTo>
                <a:lnTo>
                  <a:pt x="4795192" y="4209590"/>
                </a:lnTo>
                <a:lnTo>
                  <a:pt x="4795224" y="4209558"/>
                </a:lnTo>
                <a:lnTo>
                  <a:pt x="4787598" y="4196838"/>
                </a:lnTo>
                <a:lnTo>
                  <a:pt x="4767386" y="4166497"/>
                </a:lnTo>
                <a:close/>
                <a:moveTo>
                  <a:pt x="2171517" y="4138373"/>
                </a:moveTo>
                <a:lnTo>
                  <a:pt x="2179132" y="4145998"/>
                </a:lnTo>
                <a:lnTo>
                  <a:pt x="2186747" y="4145998"/>
                </a:lnTo>
                <a:lnTo>
                  <a:pt x="2194361" y="4153624"/>
                </a:lnTo>
                <a:lnTo>
                  <a:pt x="2194361" y="4158708"/>
                </a:lnTo>
                <a:lnTo>
                  <a:pt x="2186747" y="4158708"/>
                </a:lnTo>
                <a:lnTo>
                  <a:pt x="2179132" y="4153624"/>
                </a:lnTo>
                <a:lnTo>
                  <a:pt x="2171517" y="4153624"/>
                </a:lnTo>
                <a:lnTo>
                  <a:pt x="2166440" y="4153624"/>
                </a:lnTo>
                <a:lnTo>
                  <a:pt x="2166440" y="4145998"/>
                </a:lnTo>
                <a:lnTo>
                  <a:pt x="2171517" y="4138373"/>
                </a:lnTo>
                <a:close/>
                <a:moveTo>
                  <a:pt x="2201976" y="4110412"/>
                </a:moveTo>
                <a:lnTo>
                  <a:pt x="2214667" y="4110412"/>
                </a:lnTo>
                <a:lnTo>
                  <a:pt x="2222282" y="4110412"/>
                </a:lnTo>
                <a:lnTo>
                  <a:pt x="2229896" y="4110412"/>
                </a:lnTo>
                <a:lnTo>
                  <a:pt x="2229896" y="4115495"/>
                </a:lnTo>
                <a:lnTo>
                  <a:pt x="2222282" y="4123121"/>
                </a:lnTo>
                <a:lnTo>
                  <a:pt x="2214667" y="4130747"/>
                </a:lnTo>
                <a:lnTo>
                  <a:pt x="2214667" y="4138372"/>
                </a:lnTo>
                <a:lnTo>
                  <a:pt x="2201976" y="4145998"/>
                </a:lnTo>
                <a:lnTo>
                  <a:pt x="2194361" y="4138372"/>
                </a:lnTo>
                <a:lnTo>
                  <a:pt x="2201976" y="4130747"/>
                </a:lnTo>
                <a:lnTo>
                  <a:pt x="2201976" y="4123121"/>
                </a:lnTo>
                <a:lnTo>
                  <a:pt x="2201976" y="4110412"/>
                </a:lnTo>
                <a:close/>
                <a:moveTo>
                  <a:pt x="2186747" y="4087535"/>
                </a:moveTo>
                <a:lnTo>
                  <a:pt x="2194362" y="4087535"/>
                </a:lnTo>
                <a:lnTo>
                  <a:pt x="2201976" y="4095160"/>
                </a:lnTo>
                <a:lnTo>
                  <a:pt x="2209591" y="4095160"/>
                </a:lnTo>
                <a:lnTo>
                  <a:pt x="2209591" y="4087535"/>
                </a:lnTo>
                <a:lnTo>
                  <a:pt x="2214667" y="4095160"/>
                </a:lnTo>
                <a:lnTo>
                  <a:pt x="2201976" y="4102786"/>
                </a:lnTo>
                <a:lnTo>
                  <a:pt x="2194362" y="4102786"/>
                </a:lnTo>
                <a:lnTo>
                  <a:pt x="2194362" y="4107870"/>
                </a:lnTo>
                <a:lnTo>
                  <a:pt x="2194362" y="4115495"/>
                </a:lnTo>
                <a:lnTo>
                  <a:pt x="2186747" y="4123121"/>
                </a:lnTo>
                <a:lnTo>
                  <a:pt x="2179132" y="4123121"/>
                </a:lnTo>
                <a:lnTo>
                  <a:pt x="2179132" y="4115495"/>
                </a:lnTo>
                <a:lnTo>
                  <a:pt x="2171517" y="4107870"/>
                </a:lnTo>
                <a:lnTo>
                  <a:pt x="2163903" y="4107870"/>
                </a:lnTo>
                <a:lnTo>
                  <a:pt x="2163903" y="4123121"/>
                </a:lnTo>
                <a:lnTo>
                  <a:pt x="2158827" y="4123121"/>
                </a:lnTo>
                <a:lnTo>
                  <a:pt x="2151211" y="4115495"/>
                </a:lnTo>
                <a:lnTo>
                  <a:pt x="2158827" y="4107870"/>
                </a:lnTo>
                <a:lnTo>
                  <a:pt x="2158827" y="4102786"/>
                </a:lnTo>
                <a:lnTo>
                  <a:pt x="2163903" y="4095160"/>
                </a:lnTo>
                <a:lnTo>
                  <a:pt x="2171517" y="4095160"/>
                </a:lnTo>
                <a:lnTo>
                  <a:pt x="2179132" y="4102786"/>
                </a:lnTo>
                <a:lnTo>
                  <a:pt x="2186747" y="4095160"/>
                </a:lnTo>
                <a:lnTo>
                  <a:pt x="2186747" y="4087535"/>
                </a:lnTo>
                <a:close/>
                <a:moveTo>
                  <a:pt x="4896905" y="4064777"/>
                </a:moveTo>
                <a:lnTo>
                  <a:pt x="4896887" y="4064795"/>
                </a:lnTo>
                <a:lnTo>
                  <a:pt x="4896887" y="4072192"/>
                </a:lnTo>
                <a:lnTo>
                  <a:pt x="4896905" y="4072183"/>
                </a:lnTo>
                <a:lnTo>
                  <a:pt x="4896905" y="4064777"/>
                </a:lnTo>
                <a:close/>
                <a:moveTo>
                  <a:pt x="4904505" y="4052076"/>
                </a:moveTo>
                <a:lnTo>
                  <a:pt x="4904505" y="4056946"/>
                </a:lnTo>
                <a:lnTo>
                  <a:pt x="4904531" y="4056919"/>
                </a:lnTo>
                <a:lnTo>
                  <a:pt x="4904531" y="4052076"/>
                </a:lnTo>
                <a:lnTo>
                  <a:pt x="4904505" y="4052076"/>
                </a:lnTo>
                <a:close/>
                <a:moveTo>
                  <a:pt x="2303504" y="4016362"/>
                </a:moveTo>
                <a:lnTo>
                  <a:pt x="2311119" y="4016362"/>
                </a:lnTo>
                <a:lnTo>
                  <a:pt x="2316195" y="4016362"/>
                </a:lnTo>
                <a:lnTo>
                  <a:pt x="2323809" y="4016362"/>
                </a:lnTo>
                <a:lnTo>
                  <a:pt x="2323809" y="4021446"/>
                </a:lnTo>
                <a:lnTo>
                  <a:pt x="2331424" y="4029071"/>
                </a:lnTo>
                <a:lnTo>
                  <a:pt x="2339039" y="4036697"/>
                </a:lnTo>
                <a:lnTo>
                  <a:pt x="2339039" y="4044323"/>
                </a:lnTo>
                <a:lnTo>
                  <a:pt x="2354269" y="4051948"/>
                </a:lnTo>
                <a:lnTo>
                  <a:pt x="2354269" y="4057032"/>
                </a:lnTo>
                <a:lnTo>
                  <a:pt x="2346654" y="4072283"/>
                </a:lnTo>
                <a:lnTo>
                  <a:pt x="2339039" y="4079909"/>
                </a:lnTo>
                <a:lnTo>
                  <a:pt x="2339039" y="4087534"/>
                </a:lnTo>
                <a:lnTo>
                  <a:pt x="2323809" y="4095160"/>
                </a:lnTo>
                <a:lnTo>
                  <a:pt x="2316195" y="4102786"/>
                </a:lnTo>
                <a:lnTo>
                  <a:pt x="2311119" y="4095160"/>
                </a:lnTo>
                <a:lnTo>
                  <a:pt x="2303504" y="4095160"/>
                </a:lnTo>
                <a:lnTo>
                  <a:pt x="2288274" y="4102786"/>
                </a:lnTo>
                <a:lnTo>
                  <a:pt x="2280660" y="4095160"/>
                </a:lnTo>
                <a:lnTo>
                  <a:pt x="2280660" y="4087534"/>
                </a:lnTo>
                <a:lnTo>
                  <a:pt x="2280660" y="4079909"/>
                </a:lnTo>
                <a:lnTo>
                  <a:pt x="2273046" y="4072283"/>
                </a:lnTo>
                <a:lnTo>
                  <a:pt x="2267969" y="4064658"/>
                </a:lnTo>
                <a:lnTo>
                  <a:pt x="2267969" y="4057032"/>
                </a:lnTo>
                <a:lnTo>
                  <a:pt x="2273046" y="4051948"/>
                </a:lnTo>
                <a:lnTo>
                  <a:pt x="2267969" y="4036697"/>
                </a:lnTo>
                <a:lnTo>
                  <a:pt x="2273046" y="4036697"/>
                </a:lnTo>
                <a:lnTo>
                  <a:pt x="2288274" y="4029071"/>
                </a:lnTo>
                <a:lnTo>
                  <a:pt x="2295890" y="4021446"/>
                </a:lnTo>
                <a:lnTo>
                  <a:pt x="2303504" y="4016362"/>
                </a:lnTo>
                <a:close/>
                <a:moveTo>
                  <a:pt x="4975709" y="4006214"/>
                </a:moveTo>
                <a:lnTo>
                  <a:pt x="4975604" y="4006285"/>
                </a:lnTo>
                <a:lnTo>
                  <a:pt x="4975604" y="4036812"/>
                </a:lnTo>
                <a:lnTo>
                  <a:pt x="4970525" y="4057164"/>
                </a:lnTo>
                <a:lnTo>
                  <a:pt x="4970525" y="4072143"/>
                </a:lnTo>
                <a:lnTo>
                  <a:pt x="4970625" y="4072183"/>
                </a:lnTo>
                <a:lnTo>
                  <a:pt x="4970625" y="4056919"/>
                </a:lnTo>
                <a:lnTo>
                  <a:pt x="4975709" y="4036567"/>
                </a:lnTo>
                <a:lnTo>
                  <a:pt x="4975709" y="4006214"/>
                </a:lnTo>
                <a:close/>
                <a:moveTo>
                  <a:pt x="5456155" y="4001657"/>
                </a:moveTo>
                <a:lnTo>
                  <a:pt x="5456155" y="4006039"/>
                </a:lnTo>
                <a:lnTo>
                  <a:pt x="5448528" y="4036567"/>
                </a:lnTo>
                <a:lnTo>
                  <a:pt x="5448708" y="4036927"/>
                </a:lnTo>
                <a:lnTo>
                  <a:pt x="5456236" y="4006783"/>
                </a:lnTo>
                <a:lnTo>
                  <a:pt x="5456236" y="4001698"/>
                </a:lnTo>
                <a:lnTo>
                  <a:pt x="5456155" y="4001657"/>
                </a:lnTo>
                <a:close/>
                <a:moveTo>
                  <a:pt x="3861198" y="3986032"/>
                </a:moveTo>
                <a:lnTo>
                  <a:pt x="3868826" y="3986032"/>
                </a:lnTo>
                <a:lnTo>
                  <a:pt x="3876455" y="3986032"/>
                </a:lnTo>
                <a:lnTo>
                  <a:pt x="3884083" y="3986032"/>
                </a:lnTo>
                <a:lnTo>
                  <a:pt x="3889168" y="3986032"/>
                </a:lnTo>
                <a:lnTo>
                  <a:pt x="3896797" y="3993659"/>
                </a:lnTo>
                <a:lnTo>
                  <a:pt x="3904425" y="3986032"/>
                </a:lnTo>
                <a:lnTo>
                  <a:pt x="3912053" y="3986032"/>
                </a:lnTo>
                <a:lnTo>
                  <a:pt x="3919681" y="3993659"/>
                </a:lnTo>
                <a:lnTo>
                  <a:pt x="3912053" y="4006371"/>
                </a:lnTo>
                <a:lnTo>
                  <a:pt x="3896797" y="4006371"/>
                </a:lnTo>
                <a:lnTo>
                  <a:pt x="3889168" y="4006371"/>
                </a:lnTo>
                <a:lnTo>
                  <a:pt x="3884083" y="4006371"/>
                </a:lnTo>
                <a:lnTo>
                  <a:pt x="3884083" y="4013998"/>
                </a:lnTo>
                <a:lnTo>
                  <a:pt x="3876455" y="4013998"/>
                </a:lnTo>
                <a:lnTo>
                  <a:pt x="3868826" y="4013998"/>
                </a:lnTo>
                <a:lnTo>
                  <a:pt x="3868826" y="4006371"/>
                </a:lnTo>
                <a:lnTo>
                  <a:pt x="3861198" y="4001286"/>
                </a:lnTo>
                <a:lnTo>
                  <a:pt x="3861198" y="3986032"/>
                </a:lnTo>
                <a:close/>
                <a:moveTo>
                  <a:pt x="5374809" y="3943069"/>
                </a:moveTo>
                <a:lnTo>
                  <a:pt x="5374809" y="3955160"/>
                </a:lnTo>
                <a:lnTo>
                  <a:pt x="5374956" y="3955307"/>
                </a:lnTo>
                <a:lnTo>
                  <a:pt x="5374956" y="3943216"/>
                </a:lnTo>
                <a:lnTo>
                  <a:pt x="5374809" y="3943069"/>
                </a:lnTo>
                <a:close/>
                <a:moveTo>
                  <a:pt x="5063531" y="3926474"/>
                </a:moveTo>
                <a:lnTo>
                  <a:pt x="5064437" y="3927382"/>
                </a:lnTo>
                <a:lnTo>
                  <a:pt x="5064680" y="3927176"/>
                </a:lnTo>
                <a:lnTo>
                  <a:pt x="5069764" y="3934808"/>
                </a:lnTo>
                <a:lnTo>
                  <a:pt x="5077390" y="3934808"/>
                </a:lnTo>
                <a:lnTo>
                  <a:pt x="5107895" y="3942440"/>
                </a:lnTo>
                <a:lnTo>
                  <a:pt x="5115521" y="3950072"/>
                </a:lnTo>
                <a:lnTo>
                  <a:pt x="5128231" y="3950072"/>
                </a:lnTo>
                <a:lnTo>
                  <a:pt x="5150969" y="3955128"/>
                </a:lnTo>
                <a:lnTo>
                  <a:pt x="5150873" y="3954842"/>
                </a:lnTo>
                <a:lnTo>
                  <a:pt x="5127999" y="3949769"/>
                </a:lnTo>
                <a:lnTo>
                  <a:pt x="5115291" y="3949769"/>
                </a:lnTo>
                <a:lnTo>
                  <a:pt x="5107667" y="3942158"/>
                </a:lnTo>
                <a:lnTo>
                  <a:pt x="5077168" y="3934548"/>
                </a:lnTo>
                <a:lnTo>
                  <a:pt x="5064460" y="3926938"/>
                </a:lnTo>
                <a:lnTo>
                  <a:pt x="5063531" y="3926474"/>
                </a:lnTo>
                <a:close/>
                <a:moveTo>
                  <a:pt x="5305574" y="3900438"/>
                </a:moveTo>
                <a:lnTo>
                  <a:pt x="5303367" y="3904108"/>
                </a:lnTo>
                <a:lnTo>
                  <a:pt x="5295743" y="3926938"/>
                </a:lnTo>
                <a:lnTo>
                  <a:pt x="5295743" y="3942158"/>
                </a:lnTo>
                <a:lnTo>
                  <a:pt x="5288118" y="3949769"/>
                </a:lnTo>
                <a:lnTo>
                  <a:pt x="5280493" y="3962452"/>
                </a:lnTo>
                <a:lnTo>
                  <a:pt x="5280493" y="4000503"/>
                </a:lnTo>
                <a:lnTo>
                  <a:pt x="5272868" y="4005577"/>
                </a:lnTo>
                <a:lnTo>
                  <a:pt x="5260161" y="4013187"/>
                </a:lnTo>
                <a:lnTo>
                  <a:pt x="5222037" y="4013187"/>
                </a:lnTo>
                <a:lnTo>
                  <a:pt x="5209329" y="4013187"/>
                </a:lnTo>
                <a:lnTo>
                  <a:pt x="5194080" y="4000503"/>
                </a:lnTo>
                <a:lnTo>
                  <a:pt x="5186455" y="3992893"/>
                </a:lnTo>
                <a:lnTo>
                  <a:pt x="5171206" y="3985283"/>
                </a:lnTo>
                <a:lnTo>
                  <a:pt x="5166123" y="3985283"/>
                </a:lnTo>
                <a:lnTo>
                  <a:pt x="5158663" y="3977837"/>
                </a:lnTo>
                <a:lnTo>
                  <a:pt x="5158736" y="3978056"/>
                </a:lnTo>
                <a:lnTo>
                  <a:pt x="5166362" y="3985687"/>
                </a:lnTo>
                <a:lnTo>
                  <a:pt x="5171446" y="3985687"/>
                </a:lnTo>
                <a:lnTo>
                  <a:pt x="5186698" y="3993319"/>
                </a:lnTo>
                <a:lnTo>
                  <a:pt x="5194324" y="4000951"/>
                </a:lnTo>
                <a:lnTo>
                  <a:pt x="5209577" y="4013671"/>
                </a:lnTo>
                <a:lnTo>
                  <a:pt x="5222287" y="4013671"/>
                </a:lnTo>
                <a:lnTo>
                  <a:pt x="5260417" y="4013671"/>
                </a:lnTo>
                <a:lnTo>
                  <a:pt x="5273128" y="4006039"/>
                </a:lnTo>
                <a:lnTo>
                  <a:pt x="5280754" y="4000951"/>
                </a:lnTo>
                <a:lnTo>
                  <a:pt x="5280754" y="3962792"/>
                </a:lnTo>
                <a:lnTo>
                  <a:pt x="5288380" y="3950072"/>
                </a:lnTo>
                <a:lnTo>
                  <a:pt x="5296006" y="3942440"/>
                </a:lnTo>
                <a:lnTo>
                  <a:pt x="5296006" y="3927176"/>
                </a:lnTo>
                <a:lnTo>
                  <a:pt x="5303632" y="3906824"/>
                </a:lnTo>
                <a:lnTo>
                  <a:pt x="5318808" y="3916316"/>
                </a:lnTo>
                <a:lnTo>
                  <a:pt x="5303836" y="3905075"/>
                </a:lnTo>
                <a:lnTo>
                  <a:pt x="5305574" y="3900438"/>
                </a:lnTo>
                <a:close/>
                <a:moveTo>
                  <a:pt x="5034006" y="3891506"/>
                </a:moveTo>
                <a:lnTo>
                  <a:pt x="5034006" y="3891807"/>
                </a:lnTo>
                <a:lnTo>
                  <a:pt x="5035886" y="3894946"/>
                </a:lnTo>
                <a:lnTo>
                  <a:pt x="5034006" y="3891506"/>
                </a:lnTo>
                <a:close/>
                <a:moveTo>
                  <a:pt x="5107645" y="3723907"/>
                </a:moveTo>
                <a:lnTo>
                  <a:pt x="5100027" y="3731539"/>
                </a:lnTo>
                <a:lnTo>
                  <a:pt x="5092409" y="3751890"/>
                </a:lnTo>
                <a:lnTo>
                  <a:pt x="5088845" y="3760816"/>
                </a:lnTo>
                <a:lnTo>
                  <a:pt x="5092417" y="3751904"/>
                </a:lnTo>
                <a:lnTo>
                  <a:pt x="5100042" y="3731610"/>
                </a:lnTo>
                <a:lnTo>
                  <a:pt x="5107667" y="3724000"/>
                </a:lnTo>
                <a:lnTo>
                  <a:pt x="5115291" y="3731610"/>
                </a:lnTo>
                <a:lnTo>
                  <a:pt x="5142357" y="3746345"/>
                </a:lnTo>
                <a:lnTo>
                  <a:pt x="5115262" y="3731539"/>
                </a:lnTo>
                <a:lnTo>
                  <a:pt x="5107645" y="3723907"/>
                </a:lnTo>
                <a:close/>
                <a:moveTo>
                  <a:pt x="5186361" y="3688392"/>
                </a:moveTo>
                <a:lnTo>
                  <a:pt x="5186361" y="3708643"/>
                </a:lnTo>
                <a:lnTo>
                  <a:pt x="5178743" y="3723907"/>
                </a:lnTo>
                <a:lnTo>
                  <a:pt x="5166047" y="3746802"/>
                </a:lnTo>
                <a:lnTo>
                  <a:pt x="5143197" y="3746802"/>
                </a:lnTo>
                <a:lnTo>
                  <a:pt x="5143249" y="3746830"/>
                </a:lnTo>
                <a:lnTo>
                  <a:pt x="5166123" y="3746830"/>
                </a:lnTo>
                <a:lnTo>
                  <a:pt x="5178831" y="3724000"/>
                </a:lnTo>
                <a:lnTo>
                  <a:pt x="5186455" y="3708779"/>
                </a:lnTo>
                <a:lnTo>
                  <a:pt x="5186455" y="3688486"/>
                </a:lnTo>
                <a:lnTo>
                  <a:pt x="5186361" y="3688392"/>
                </a:lnTo>
                <a:close/>
                <a:moveTo>
                  <a:pt x="5143194" y="3594572"/>
                </a:moveTo>
                <a:lnTo>
                  <a:pt x="5143194" y="3606885"/>
                </a:lnTo>
                <a:lnTo>
                  <a:pt x="5127959" y="3629781"/>
                </a:lnTo>
                <a:lnTo>
                  <a:pt x="5127959" y="3637413"/>
                </a:lnTo>
                <a:lnTo>
                  <a:pt x="5127999" y="3637480"/>
                </a:lnTo>
                <a:lnTo>
                  <a:pt x="5127999" y="3630141"/>
                </a:lnTo>
                <a:lnTo>
                  <a:pt x="5143249" y="3607310"/>
                </a:lnTo>
                <a:lnTo>
                  <a:pt x="5143249" y="3594627"/>
                </a:lnTo>
                <a:lnTo>
                  <a:pt x="5143194" y="3594572"/>
                </a:lnTo>
                <a:close/>
                <a:moveTo>
                  <a:pt x="4622649" y="3550919"/>
                </a:moveTo>
                <a:lnTo>
                  <a:pt x="4635345" y="3550919"/>
                </a:lnTo>
                <a:lnTo>
                  <a:pt x="4650580" y="3550919"/>
                </a:lnTo>
                <a:lnTo>
                  <a:pt x="4642963" y="3563639"/>
                </a:lnTo>
                <a:lnTo>
                  <a:pt x="4642963" y="3571270"/>
                </a:lnTo>
                <a:lnTo>
                  <a:pt x="4635345" y="3599254"/>
                </a:lnTo>
                <a:lnTo>
                  <a:pt x="4622649" y="3622149"/>
                </a:lnTo>
                <a:lnTo>
                  <a:pt x="4599795" y="3637413"/>
                </a:lnTo>
                <a:lnTo>
                  <a:pt x="4584560" y="3657765"/>
                </a:lnTo>
                <a:lnTo>
                  <a:pt x="4592178" y="3673028"/>
                </a:lnTo>
                <a:lnTo>
                  <a:pt x="4599795" y="3680660"/>
                </a:lnTo>
                <a:lnTo>
                  <a:pt x="4607413" y="3680660"/>
                </a:lnTo>
                <a:lnTo>
                  <a:pt x="4622649" y="3680660"/>
                </a:lnTo>
                <a:lnTo>
                  <a:pt x="4627727" y="3688292"/>
                </a:lnTo>
                <a:lnTo>
                  <a:pt x="4635345" y="3688292"/>
                </a:lnTo>
                <a:lnTo>
                  <a:pt x="4627727" y="3701012"/>
                </a:lnTo>
                <a:lnTo>
                  <a:pt x="4615031" y="3716275"/>
                </a:lnTo>
                <a:lnTo>
                  <a:pt x="4584560" y="3746803"/>
                </a:lnTo>
                <a:lnTo>
                  <a:pt x="4571864" y="3767154"/>
                </a:lnTo>
                <a:lnTo>
                  <a:pt x="4549011" y="3774786"/>
                </a:lnTo>
                <a:lnTo>
                  <a:pt x="4526157" y="3782418"/>
                </a:lnTo>
                <a:lnTo>
                  <a:pt x="4505843" y="3782418"/>
                </a:lnTo>
                <a:lnTo>
                  <a:pt x="4477912" y="3790050"/>
                </a:lnTo>
                <a:lnTo>
                  <a:pt x="4470294" y="3782418"/>
                </a:lnTo>
                <a:lnTo>
                  <a:pt x="4462676" y="3774786"/>
                </a:lnTo>
                <a:lnTo>
                  <a:pt x="4470294" y="3767154"/>
                </a:lnTo>
                <a:lnTo>
                  <a:pt x="4482990" y="3767154"/>
                </a:lnTo>
                <a:lnTo>
                  <a:pt x="4490608" y="3759523"/>
                </a:lnTo>
                <a:lnTo>
                  <a:pt x="4498226" y="3751891"/>
                </a:lnTo>
                <a:lnTo>
                  <a:pt x="4505843" y="3739171"/>
                </a:lnTo>
                <a:lnTo>
                  <a:pt x="4513461" y="3731539"/>
                </a:lnTo>
                <a:lnTo>
                  <a:pt x="4526157" y="3723907"/>
                </a:lnTo>
                <a:lnTo>
                  <a:pt x="4533775" y="3708644"/>
                </a:lnTo>
                <a:lnTo>
                  <a:pt x="4521079" y="3695924"/>
                </a:lnTo>
                <a:lnTo>
                  <a:pt x="4513461" y="3688292"/>
                </a:lnTo>
                <a:lnTo>
                  <a:pt x="4498226" y="3695924"/>
                </a:lnTo>
                <a:lnTo>
                  <a:pt x="4498226" y="3708644"/>
                </a:lnTo>
                <a:lnTo>
                  <a:pt x="4490608" y="3695924"/>
                </a:lnTo>
                <a:lnTo>
                  <a:pt x="4490608" y="3680660"/>
                </a:lnTo>
                <a:lnTo>
                  <a:pt x="4498226" y="3673028"/>
                </a:lnTo>
                <a:lnTo>
                  <a:pt x="4498226" y="3665396"/>
                </a:lnTo>
                <a:lnTo>
                  <a:pt x="4505843" y="3650133"/>
                </a:lnTo>
                <a:lnTo>
                  <a:pt x="4513461" y="3645045"/>
                </a:lnTo>
                <a:lnTo>
                  <a:pt x="4521079" y="3637413"/>
                </a:lnTo>
                <a:lnTo>
                  <a:pt x="4533775" y="3622149"/>
                </a:lnTo>
                <a:lnTo>
                  <a:pt x="4541393" y="3606886"/>
                </a:lnTo>
                <a:lnTo>
                  <a:pt x="4549011" y="3606886"/>
                </a:lnTo>
                <a:lnTo>
                  <a:pt x="4564246" y="3599254"/>
                </a:lnTo>
                <a:lnTo>
                  <a:pt x="4576942" y="3586534"/>
                </a:lnTo>
                <a:lnTo>
                  <a:pt x="4592178" y="3578902"/>
                </a:lnTo>
                <a:lnTo>
                  <a:pt x="4607413" y="3571270"/>
                </a:lnTo>
                <a:lnTo>
                  <a:pt x="4615031" y="3563639"/>
                </a:lnTo>
                <a:lnTo>
                  <a:pt x="4622649" y="3550919"/>
                </a:lnTo>
                <a:close/>
                <a:moveTo>
                  <a:pt x="5528375" y="3475268"/>
                </a:moveTo>
                <a:lnTo>
                  <a:pt x="5534650" y="3498231"/>
                </a:lnTo>
                <a:lnTo>
                  <a:pt x="5542275" y="3521062"/>
                </a:lnTo>
                <a:lnTo>
                  <a:pt x="5549899" y="3543892"/>
                </a:lnTo>
                <a:lnTo>
                  <a:pt x="5534650" y="3564186"/>
                </a:lnTo>
                <a:lnTo>
                  <a:pt x="5527025" y="3587016"/>
                </a:lnTo>
                <a:lnTo>
                  <a:pt x="5527025" y="3599700"/>
                </a:lnTo>
                <a:lnTo>
                  <a:pt x="5511776" y="3599700"/>
                </a:lnTo>
                <a:lnTo>
                  <a:pt x="5491443" y="3594627"/>
                </a:lnTo>
                <a:lnTo>
                  <a:pt x="5491443" y="3607310"/>
                </a:lnTo>
                <a:lnTo>
                  <a:pt x="5491443" y="3637751"/>
                </a:lnTo>
                <a:lnTo>
                  <a:pt x="5491443" y="3696096"/>
                </a:lnTo>
                <a:lnTo>
                  <a:pt x="5483819" y="3716390"/>
                </a:lnTo>
                <a:lnTo>
                  <a:pt x="5455861" y="3739220"/>
                </a:lnTo>
                <a:lnTo>
                  <a:pt x="5425362" y="3759514"/>
                </a:lnTo>
                <a:lnTo>
                  <a:pt x="5417738" y="3782345"/>
                </a:lnTo>
                <a:lnTo>
                  <a:pt x="5412655" y="3802638"/>
                </a:lnTo>
                <a:lnTo>
                  <a:pt x="5405030" y="3833079"/>
                </a:lnTo>
                <a:lnTo>
                  <a:pt x="5397405" y="3848299"/>
                </a:lnTo>
                <a:lnTo>
                  <a:pt x="5374531" y="3868593"/>
                </a:lnTo>
                <a:lnTo>
                  <a:pt x="5361823" y="3868593"/>
                </a:lnTo>
                <a:lnTo>
                  <a:pt x="5346574" y="3876204"/>
                </a:lnTo>
                <a:lnTo>
                  <a:pt x="5323700" y="3876204"/>
                </a:lnTo>
                <a:lnTo>
                  <a:pt x="5310992" y="3883814"/>
                </a:lnTo>
                <a:lnTo>
                  <a:pt x="5310992" y="3885972"/>
                </a:lnTo>
                <a:lnTo>
                  <a:pt x="5311456" y="3884734"/>
                </a:lnTo>
                <a:lnTo>
                  <a:pt x="5324156" y="3877106"/>
                </a:lnTo>
                <a:lnTo>
                  <a:pt x="5347016" y="3877106"/>
                </a:lnTo>
                <a:lnTo>
                  <a:pt x="5362256" y="3869478"/>
                </a:lnTo>
                <a:lnTo>
                  <a:pt x="5374956" y="3869478"/>
                </a:lnTo>
                <a:lnTo>
                  <a:pt x="5397816" y="3849136"/>
                </a:lnTo>
                <a:lnTo>
                  <a:pt x="5405436" y="3833880"/>
                </a:lnTo>
                <a:lnTo>
                  <a:pt x="5413056" y="3803368"/>
                </a:lnTo>
                <a:lnTo>
                  <a:pt x="5418136" y="3783026"/>
                </a:lnTo>
                <a:lnTo>
                  <a:pt x="5425756" y="3760142"/>
                </a:lnTo>
                <a:lnTo>
                  <a:pt x="5456236" y="3739801"/>
                </a:lnTo>
                <a:lnTo>
                  <a:pt x="5484176" y="3716916"/>
                </a:lnTo>
                <a:lnTo>
                  <a:pt x="5491796" y="3696575"/>
                </a:lnTo>
                <a:lnTo>
                  <a:pt x="5491796" y="3638093"/>
                </a:lnTo>
                <a:lnTo>
                  <a:pt x="5491796" y="3607581"/>
                </a:lnTo>
                <a:lnTo>
                  <a:pt x="5491796" y="3594867"/>
                </a:lnTo>
                <a:lnTo>
                  <a:pt x="5512116" y="3599953"/>
                </a:lnTo>
                <a:lnTo>
                  <a:pt x="5527356" y="3599953"/>
                </a:lnTo>
                <a:lnTo>
                  <a:pt x="5527356" y="3587239"/>
                </a:lnTo>
                <a:lnTo>
                  <a:pt x="5534976" y="3564355"/>
                </a:lnTo>
                <a:lnTo>
                  <a:pt x="5550216" y="3544013"/>
                </a:lnTo>
                <a:lnTo>
                  <a:pt x="5542596" y="3521129"/>
                </a:lnTo>
                <a:lnTo>
                  <a:pt x="5534976" y="3498245"/>
                </a:lnTo>
                <a:lnTo>
                  <a:pt x="5528770" y="3475465"/>
                </a:lnTo>
                <a:lnTo>
                  <a:pt x="5528375" y="3475268"/>
                </a:lnTo>
                <a:close/>
                <a:moveTo>
                  <a:pt x="5629326" y="3454643"/>
                </a:moveTo>
                <a:lnTo>
                  <a:pt x="5628785" y="3455635"/>
                </a:lnTo>
                <a:lnTo>
                  <a:pt x="5600860" y="3463260"/>
                </a:lnTo>
                <a:lnTo>
                  <a:pt x="5580301" y="3476983"/>
                </a:lnTo>
                <a:lnTo>
                  <a:pt x="5613716" y="3462647"/>
                </a:lnTo>
                <a:lnTo>
                  <a:pt x="5636576" y="3457562"/>
                </a:lnTo>
                <a:lnTo>
                  <a:pt x="5659436" y="3462647"/>
                </a:lnTo>
                <a:lnTo>
                  <a:pt x="5672136" y="3477903"/>
                </a:lnTo>
                <a:lnTo>
                  <a:pt x="5687376" y="3498245"/>
                </a:lnTo>
                <a:lnTo>
                  <a:pt x="5702616" y="3513501"/>
                </a:lnTo>
                <a:lnTo>
                  <a:pt x="5715316" y="3521129"/>
                </a:lnTo>
                <a:lnTo>
                  <a:pt x="5753416" y="3528757"/>
                </a:lnTo>
                <a:lnTo>
                  <a:pt x="5758496" y="3536385"/>
                </a:lnTo>
                <a:lnTo>
                  <a:pt x="5758496" y="3544013"/>
                </a:lnTo>
                <a:lnTo>
                  <a:pt x="5753416" y="3564355"/>
                </a:lnTo>
                <a:lnTo>
                  <a:pt x="5766116" y="3594867"/>
                </a:lnTo>
                <a:lnTo>
                  <a:pt x="5788976" y="3599953"/>
                </a:lnTo>
                <a:lnTo>
                  <a:pt x="5804216" y="3599953"/>
                </a:lnTo>
                <a:lnTo>
                  <a:pt x="5824536" y="3587239"/>
                </a:lnTo>
                <a:lnTo>
                  <a:pt x="5847396" y="3599953"/>
                </a:lnTo>
                <a:lnTo>
                  <a:pt x="5867716" y="3615209"/>
                </a:lnTo>
                <a:lnTo>
                  <a:pt x="5875336" y="3607581"/>
                </a:lnTo>
                <a:lnTo>
                  <a:pt x="5875511" y="3607114"/>
                </a:lnTo>
                <a:lnTo>
                  <a:pt x="5867908" y="3614724"/>
                </a:lnTo>
                <a:lnTo>
                  <a:pt x="5847599" y="3599478"/>
                </a:lnTo>
                <a:lnTo>
                  <a:pt x="5824751" y="3586773"/>
                </a:lnTo>
                <a:lnTo>
                  <a:pt x="5804442" y="3599478"/>
                </a:lnTo>
                <a:lnTo>
                  <a:pt x="5789210" y="3599478"/>
                </a:lnTo>
                <a:lnTo>
                  <a:pt x="5766362" y="3594396"/>
                </a:lnTo>
                <a:lnTo>
                  <a:pt x="5753668" y="3563905"/>
                </a:lnTo>
                <a:lnTo>
                  <a:pt x="5758746" y="3543577"/>
                </a:lnTo>
                <a:lnTo>
                  <a:pt x="5758746" y="3535954"/>
                </a:lnTo>
                <a:lnTo>
                  <a:pt x="5753668" y="3528331"/>
                </a:lnTo>
                <a:lnTo>
                  <a:pt x="5715589" y="3520708"/>
                </a:lnTo>
                <a:lnTo>
                  <a:pt x="5702895" y="3513085"/>
                </a:lnTo>
                <a:lnTo>
                  <a:pt x="5687663" y="3497839"/>
                </a:lnTo>
                <a:lnTo>
                  <a:pt x="5672431" y="3477512"/>
                </a:lnTo>
                <a:lnTo>
                  <a:pt x="5659738" y="3462266"/>
                </a:lnTo>
                <a:lnTo>
                  <a:pt x="5644506" y="3454643"/>
                </a:lnTo>
                <a:lnTo>
                  <a:pt x="5629326" y="3454643"/>
                </a:lnTo>
                <a:close/>
                <a:moveTo>
                  <a:pt x="5506693" y="3419694"/>
                </a:moveTo>
                <a:lnTo>
                  <a:pt x="5506693" y="3447496"/>
                </a:lnTo>
                <a:lnTo>
                  <a:pt x="5511776" y="3462717"/>
                </a:lnTo>
                <a:lnTo>
                  <a:pt x="5511851" y="3462792"/>
                </a:lnTo>
                <a:lnTo>
                  <a:pt x="5506929" y="3448009"/>
                </a:lnTo>
                <a:lnTo>
                  <a:pt x="5506929" y="3420049"/>
                </a:lnTo>
                <a:lnTo>
                  <a:pt x="5506693" y="3419694"/>
                </a:lnTo>
                <a:close/>
                <a:moveTo>
                  <a:pt x="5644506" y="3361097"/>
                </a:moveTo>
                <a:lnTo>
                  <a:pt x="5644017" y="3361587"/>
                </a:lnTo>
                <a:lnTo>
                  <a:pt x="5644017" y="3376838"/>
                </a:lnTo>
                <a:lnTo>
                  <a:pt x="5651633" y="3384463"/>
                </a:lnTo>
                <a:lnTo>
                  <a:pt x="5651633" y="3392089"/>
                </a:lnTo>
                <a:lnTo>
                  <a:pt x="5651633" y="3397173"/>
                </a:lnTo>
                <a:lnTo>
                  <a:pt x="5644056" y="3427518"/>
                </a:lnTo>
                <a:lnTo>
                  <a:pt x="5644506" y="3426692"/>
                </a:lnTo>
                <a:lnTo>
                  <a:pt x="5652122" y="3396201"/>
                </a:lnTo>
                <a:lnTo>
                  <a:pt x="5652122" y="3391119"/>
                </a:lnTo>
                <a:lnTo>
                  <a:pt x="5652122" y="3383496"/>
                </a:lnTo>
                <a:lnTo>
                  <a:pt x="5644506" y="3375873"/>
                </a:lnTo>
                <a:lnTo>
                  <a:pt x="5644506" y="3361097"/>
                </a:lnTo>
                <a:close/>
                <a:moveTo>
                  <a:pt x="5362138" y="3290416"/>
                </a:moveTo>
                <a:lnTo>
                  <a:pt x="5382156" y="3302906"/>
                </a:lnTo>
                <a:lnTo>
                  <a:pt x="5389781" y="3318128"/>
                </a:lnTo>
                <a:lnTo>
                  <a:pt x="5397405" y="3340954"/>
                </a:lnTo>
                <a:lnTo>
                  <a:pt x="5397742" y="3341178"/>
                </a:lnTo>
                <a:lnTo>
                  <a:pt x="5390151" y="3318380"/>
                </a:lnTo>
                <a:lnTo>
                  <a:pt x="5382535" y="3303128"/>
                </a:lnTo>
                <a:lnTo>
                  <a:pt x="5362225" y="3290416"/>
                </a:lnTo>
                <a:lnTo>
                  <a:pt x="5362138" y="3290416"/>
                </a:lnTo>
                <a:close/>
                <a:moveTo>
                  <a:pt x="5651705" y="3209015"/>
                </a:moveTo>
                <a:lnTo>
                  <a:pt x="5651633" y="3209084"/>
                </a:lnTo>
                <a:lnTo>
                  <a:pt x="5644017" y="3224336"/>
                </a:lnTo>
                <a:lnTo>
                  <a:pt x="5644017" y="3239581"/>
                </a:lnTo>
                <a:lnTo>
                  <a:pt x="5659249" y="3252294"/>
                </a:lnTo>
                <a:lnTo>
                  <a:pt x="5659249" y="3282792"/>
                </a:lnTo>
                <a:lnTo>
                  <a:pt x="5664326" y="3303128"/>
                </a:lnTo>
                <a:lnTo>
                  <a:pt x="5664326" y="3326005"/>
                </a:lnTo>
                <a:lnTo>
                  <a:pt x="5659404" y="3345716"/>
                </a:lnTo>
                <a:lnTo>
                  <a:pt x="5659738" y="3345381"/>
                </a:lnTo>
                <a:lnTo>
                  <a:pt x="5664815" y="3325056"/>
                </a:lnTo>
                <a:lnTo>
                  <a:pt x="5664815" y="3302187"/>
                </a:lnTo>
                <a:lnTo>
                  <a:pt x="5659738" y="3281858"/>
                </a:lnTo>
                <a:lnTo>
                  <a:pt x="5659738" y="3251367"/>
                </a:lnTo>
                <a:lnTo>
                  <a:pt x="5644506" y="3238667"/>
                </a:lnTo>
                <a:lnTo>
                  <a:pt x="5644506" y="3223423"/>
                </a:lnTo>
                <a:lnTo>
                  <a:pt x="5651705" y="3209015"/>
                </a:lnTo>
                <a:close/>
                <a:moveTo>
                  <a:pt x="5702610" y="3137797"/>
                </a:moveTo>
                <a:lnTo>
                  <a:pt x="5702406" y="3137921"/>
                </a:lnTo>
                <a:lnTo>
                  <a:pt x="5694924" y="3157899"/>
                </a:lnTo>
                <a:lnTo>
                  <a:pt x="5695279" y="3157366"/>
                </a:lnTo>
                <a:lnTo>
                  <a:pt x="5702610" y="3137797"/>
                </a:lnTo>
                <a:close/>
                <a:moveTo>
                  <a:pt x="5730943" y="3055966"/>
                </a:moveTo>
                <a:lnTo>
                  <a:pt x="5730332" y="3056578"/>
                </a:lnTo>
                <a:lnTo>
                  <a:pt x="5737948" y="3071830"/>
                </a:lnTo>
                <a:lnTo>
                  <a:pt x="5737948" y="3107031"/>
                </a:lnTo>
                <a:lnTo>
                  <a:pt x="5738437" y="3106542"/>
                </a:lnTo>
                <a:lnTo>
                  <a:pt x="5738437" y="3070966"/>
                </a:lnTo>
                <a:lnTo>
                  <a:pt x="5730943" y="3055966"/>
                </a:lnTo>
                <a:close/>
                <a:moveTo>
                  <a:pt x="5746053" y="2997624"/>
                </a:moveTo>
                <a:lnTo>
                  <a:pt x="5745564" y="2998114"/>
                </a:lnTo>
                <a:lnTo>
                  <a:pt x="5745564" y="3005740"/>
                </a:lnTo>
                <a:lnTo>
                  <a:pt x="5753179" y="3020990"/>
                </a:lnTo>
                <a:lnTo>
                  <a:pt x="5765873" y="3028617"/>
                </a:lnTo>
                <a:lnTo>
                  <a:pt x="5765873" y="3035719"/>
                </a:lnTo>
                <a:lnTo>
                  <a:pt x="5766362" y="3035393"/>
                </a:lnTo>
                <a:lnTo>
                  <a:pt x="5766362" y="3027770"/>
                </a:lnTo>
                <a:lnTo>
                  <a:pt x="5753668" y="3020147"/>
                </a:lnTo>
                <a:lnTo>
                  <a:pt x="5746053" y="3004902"/>
                </a:lnTo>
                <a:lnTo>
                  <a:pt x="5746053" y="2997624"/>
                </a:lnTo>
                <a:close/>
                <a:moveTo>
                  <a:pt x="5816970" y="2852904"/>
                </a:moveTo>
                <a:lnTo>
                  <a:pt x="5816646" y="2853228"/>
                </a:lnTo>
                <a:lnTo>
                  <a:pt x="5803953" y="2888815"/>
                </a:lnTo>
                <a:lnTo>
                  <a:pt x="5796337" y="2911691"/>
                </a:lnTo>
                <a:lnTo>
                  <a:pt x="5796337" y="2947277"/>
                </a:lnTo>
                <a:lnTo>
                  <a:pt x="5788721" y="2977780"/>
                </a:lnTo>
                <a:lnTo>
                  <a:pt x="5788721" y="2989900"/>
                </a:lnTo>
                <a:lnTo>
                  <a:pt x="5789210" y="2989656"/>
                </a:lnTo>
                <a:lnTo>
                  <a:pt x="5789210" y="2976951"/>
                </a:lnTo>
                <a:lnTo>
                  <a:pt x="5796826" y="2946457"/>
                </a:lnTo>
                <a:lnTo>
                  <a:pt x="5796826" y="2910886"/>
                </a:lnTo>
                <a:lnTo>
                  <a:pt x="5804442" y="2888016"/>
                </a:lnTo>
                <a:lnTo>
                  <a:pt x="5816970" y="2852904"/>
                </a:lnTo>
                <a:close/>
                <a:moveTo>
                  <a:pt x="5839527" y="2825251"/>
                </a:moveTo>
                <a:lnTo>
                  <a:pt x="5839494" y="2825267"/>
                </a:lnTo>
                <a:lnTo>
                  <a:pt x="5832315" y="2837247"/>
                </a:lnTo>
                <a:lnTo>
                  <a:pt x="5832367" y="2837195"/>
                </a:lnTo>
                <a:lnTo>
                  <a:pt x="5839527" y="2825251"/>
                </a:lnTo>
                <a:close/>
                <a:moveTo>
                  <a:pt x="6093893" y="2794013"/>
                </a:moveTo>
                <a:lnTo>
                  <a:pt x="6093868" y="2794018"/>
                </a:lnTo>
                <a:lnTo>
                  <a:pt x="6101465" y="2801621"/>
                </a:lnTo>
                <a:lnTo>
                  <a:pt x="6106542" y="2809245"/>
                </a:lnTo>
                <a:lnTo>
                  <a:pt x="6121774" y="2816867"/>
                </a:lnTo>
                <a:lnTo>
                  <a:pt x="6121790" y="2816852"/>
                </a:lnTo>
                <a:lnTo>
                  <a:pt x="6106582" y="2809244"/>
                </a:lnTo>
                <a:lnTo>
                  <a:pt x="6101506" y="2801627"/>
                </a:lnTo>
                <a:lnTo>
                  <a:pt x="6093893" y="2794013"/>
                </a:lnTo>
                <a:close/>
                <a:moveTo>
                  <a:pt x="6035460" y="2786395"/>
                </a:moveTo>
                <a:lnTo>
                  <a:pt x="6035460" y="2801621"/>
                </a:lnTo>
                <a:lnTo>
                  <a:pt x="6050692" y="2809245"/>
                </a:lnTo>
                <a:lnTo>
                  <a:pt x="6050719" y="2809229"/>
                </a:lnTo>
                <a:lnTo>
                  <a:pt x="6035523" y="2801627"/>
                </a:lnTo>
                <a:lnTo>
                  <a:pt x="6035523" y="2786395"/>
                </a:lnTo>
                <a:lnTo>
                  <a:pt x="6035460" y="2786395"/>
                </a:lnTo>
                <a:close/>
                <a:moveTo>
                  <a:pt x="5875639" y="2781452"/>
                </a:moveTo>
                <a:lnTo>
                  <a:pt x="5875035" y="2782055"/>
                </a:lnTo>
                <a:lnTo>
                  <a:pt x="5875035" y="2802389"/>
                </a:lnTo>
                <a:lnTo>
                  <a:pt x="5875035" y="2809428"/>
                </a:lnTo>
                <a:lnTo>
                  <a:pt x="5875524" y="2809245"/>
                </a:lnTo>
                <a:lnTo>
                  <a:pt x="5875524" y="2824491"/>
                </a:lnTo>
                <a:lnTo>
                  <a:pt x="5890756" y="2832113"/>
                </a:lnTo>
                <a:lnTo>
                  <a:pt x="5890841" y="2832082"/>
                </a:lnTo>
                <a:lnTo>
                  <a:pt x="5875639" y="2824477"/>
                </a:lnTo>
                <a:lnTo>
                  <a:pt x="5875639" y="2816861"/>
                </a:lnTo>
                <a:lnTo>
                  <a:pt x="5875639" y="2801627"/>
                </a:lnTo>
                <a:lnTo>
                  <a:pt x="5875639" y="2781452"/>
                </a:lnTo>
                <a:close/>
                <a:moveTo>
                  <a:pt x="6027909" y="2128825"/>
                </a:moveTo>
                <a:lnTo>
                  <a:pt x="6035523" y="2133902"/>
                </a:lnTo>
                <a:lnTo>
                  <a:pt x="6050750" y="2149136"/>
                </a:lnTo>
                <a:lnTo>
                  <a:pt x="6071052" y="2164370"/>
                </a:lnTo>
                <a:lnTo>
                  <a:pt x="6093893" y="2177065"/>
                </a:lnTo>
                <a:lnTo>
                  <a:pt x="6101506" y="2199916"/>
                </a:lnTo>
                <a:lnTo>
                  <a:pt x="6106582" y="2222767"/>
                </a:lnTo>
                <a:lnTo>
                  <a:pt x="6129423" y="2243077"/>
                </a:lnTo>
                <a:lnTo>
                  <a:pt x="6144650" y="2258309"/>
                </a:lnTo>
                <a:lnTo>
                  <a:pt x="6172566" y="2265927"/>
                </a:lnTo>
                <a:lnTo>
                  <a:pt x="6200482" y="2258309"/>
                </a:lnTo>
                <a:lnTo>
                  <a:pt x="6223323" y="2243077"/>
                </a:lnTo>
                <a:lnTo>
                  <a:pt x="6230936" y="2243077"/>
                </a:lnTo>
                <a:lnTo>
                  <a:pt x="6230936" y="2258309"/>
                </a:lnTo>
                <a:lnTo>
                  <a:pt x="6215709" y="2278621"/>
                </a:lnTo>
                <a:lnTo>
                  <a:pt x="6200482" y="2301470"/>
                </a:lnTo>
                <a:lnTo>
                  <a:pt x="6187793" y="2329397"/>
                </a:lnTo>
                <a:lnTo>
                  <a:pt x="6172566" y="2352247"/>
                </a:lnTo>
                <a:lnTo>
                  <a:pt x="6164952" y="2375097"/>
                </a:lnTo>
                <a:lnTo>
                  <a:pt x="6164952" y="2387791"/>
                </a:lnTo>
                <a:lnTo>
                  <a:pt x="6157339" y="2418258"/>
                </a:lnTo>
                <a:lnTo>
                  <a:pt x="6144650" y="2461420"/>
                </a:lnTo>
                <a:lnTo>
                  <a:pt x="6129423" y="2512197"/>
                </a:lnTo>
                <a:lnTo>
                  <a:pt x="6121809" y="2606137"/>
                </a:lnTo>
                <a:lnTo>
                  <a:pt x="6121809" y="2641681"/>
                </a:lnTo>
                <a:lnTo>
                  <a:pt x="6121809" y="2664531"/>
                </a:lnTo>
                <a:lnTo>
                  <a:pt x="6121809" y="2692459"/>
                </a:lnTo>
                <a:lnTo>
                  <a:pt x="6137036" y="2715308"/>
                </a:lnTo>
                <a:lnTo>
                  <a:pt x="6144650" y="2722926"/>
                </a:lnTo>
                <a:lnTo>
                  <a:pt x="6152263" y="2715308"/>
                </a:lnTo>
                <a:lnTo>
                  <a:pt x="6157339" y="2722926"/>
                </a:lnTo>
                <a:lnTo>
                  <a:pt x="6164952" y="2735618"/>
                </a:lnTo>
                <a:lnTo>
                  <a:pt x="6164952" y="2743234"/>
                </a:lnTo>
                <a:lnTo>
                  <a:pt x="6172566" y="2766083"/>
                </a:lnTo>
                <a:lnTo>
                  <a:pt x="6180179" y="2781318"/>
                </a:lnTo>
                <a:lnTo>
                  <a:pt x="6180176" y="2781319"/>
                </a:lnTo>
                <a:lnTo>
                  <a:pt x="6195395" y="2809245"/>
                </a:lnTo>
                <a:lnTo>
                  <a:pt x="6200472" y="2824491"/>
                </a:lnTo>
                <a:lnTo>
                  <a:pt x="6208088" y="2844818"/>
                </a:lnTo>
                <a:lnTo>
                  <a:pt x="6215704" y="2867689"/>
                </a:lnTo>
                <a:lnTo>
                  <a:pt x="6215704" y="2888016"/>
                </a:lnTo>
                <a:lnTo>
                  <a:pt x="6215704" y="2910886"/>
                </a:lnTo>
                <a:lnTo>
                  <a:pt x="6208088" y="2918509"/>
                </a:lnTo>
                <a:lnTo>
                  <a:pt x="6200472" y="2918509"/>
                </a:lnTo>
                <a:lnTo>
                  <a:pt x="6200472" y="2926131"/>
                </a:lnTo>
                <a:lnTo>
                  <a:pt x="6215704" y="2946457"/>
                </a:lnTo>
                <a:lnTo>
                  <a:pt x="6223320" y="2961704"/>
                </a:lnTo>
                <a:lnTo>
                  <a:pt x="6215704" y="2961704"/>
                </a:lnTo>
                <a:lnTo>
                  <a:pt x="6208088" y="2961704"/>
                </a:lnTo>
                <a:lnTo>
                  <a:pt x="6200472" y="2969327"/>
                </a:lnTo>
                <a:lnTo>
                  <a:pt x="6200472" y="2984574"/>
                </a:lnTo>
                <a:lnTo>
                  <a:pt x="6208088" y="3020147"/>
                </a:lnTo>
                <a:lnTo>
                  <a:pt x="6223320" y="3035393"/>
                </a:lnTo>
                <a:lnTo>
                  <a:pt x="6230936" y="3040476"/>
                </a:lnTo>
                <a:lnTo>
                  <a:pt x="6230936" y="3055722"/>
                </a:lnTo>
                <a:lnTo>
                  <a:pt x="6230936" y="3070966"/>
                </a:lnTo>
                <a:lnTo>
                  <a:pt x="6215704" y="3078592"/>
                </a:lnTo>
                <a:lnTo>
                  <a:pt x="6215704" y="3091298"/>
                </a:lnTo>
                <a:lnTo>
                  <a:pt x="6223320" y="3098920"/>
                </a:lnTo>
                <a:lnTo>
                  <a:pt x="6223320" y="3114167"/>
                </a:lnTo>
                <a:lnTo>
                  <a:pt x="6223320" y="3149743"/>
                </a:lnTo>
                <a:lnTo>
                  <a:pt x="6208088" y="3180233"/>
                </a:lnTo>
                <a:lnTo>
                  <a:pt x="6200472" y="3208178"/>
                </a:lnTo>
                <a:lnTo>
                  <a:pt x="6195395" y="3231045"/>
                </a:lnTo>
                <a:lnTo>
                  <a:pt x="6187779" y="3243745"/>
                </a:lnTo>
                <a:lnTo>
                  <a:pt x="6195395" y="3251367"/>
                </a:lnTo>
                <a:lnTo>
                  <a:pt x="6200472" y="3238667"/>
                </a:lnTo>
                <a:lnTo>
                  <a:pt x="6208088" y="3231045"/>
                </a:lnTo>
                <a:lnTo>
                  <a:pt x="6215704" y="3231045"/>
                </a:lnTo>
                <a:lnTo>
                  <a:pt x="6215704" y="3243745"/>
                </a:lnTo>
                <a:lnTo>
                  <a:pt x="6208088" y="3258989"/>
                </a:lnTo>
                <a:lnTo>
                  <a:pt x="6215704" y="3274235"/>
                </a:lnTo>
                <a:lnTo>
                  <a:pt x="6215704" y="3289481"/>
                </a:lnTo>
                <a:lnTo>
                  <a:pt x="6208088" y="3289481"/>
                </a:lnTo>
                <a:lnTo>
                  <a:pt x="6200472" y="3289481"/>
                </a:lnTo>
                <a:lnTo>
                  <a:pt x="6200472" y="3294565"/>
                </a:lnTo>
                <a:lnTo>
                  <a:pt x="6195395" y="3302187"/>
                </a:lnTo>
                <a:lnTo>
                  <a:pt x="6187779" y="3309810"/>
                </a:lnTo>
                <a:lnTo>
                  <a:pt x="6172547" y="3317433"/>
                </a:lnTo>
                <a:lnTo>
                  <a:pt x="6164931" y="3317433"/>
                </a:lnTo>
                <a:lnTo>
                  <a:pt x="6164931" y="3325056"/>
                </a:lnTo>
                <a:lnTo>
                  <a:pt x="6172547" y="3325056"/>
                </a:lnTo>
                <a:lnTo>
                  <a:pt x="6187779" y="3325056"/>
                </a:lnTo>
                <a:lnTo>
                  <a:pt x="6200472" y="3325056"/>
                </a:lnTo>
                <a:lnTo>
                  <a:pt x="6200472" y="3332677"/>
                </a:lnTo>
                <a:lnTo>
                  <a:pt x="6195395" y="3345381"/>
                </a:lnTo>
                <a:lnTo>
                  <a:pt x="6180163" y="3345381"/>
                </a:lnTo>
                <a:lnTo>
                  <a:pt x="6164931" y="3345381"/>
                </a:lnTo>
                <a:lnTo>
                  <a:pt x="6152238" y="3353004"/>
                </a:lnTo>
                <a:lnTo>
                  <a:pt x="6152238" y="3360627"/>
                </a:lnTo>
                <a:lnTo>
                  <a:pt x="6152238" y="3368250"/>
                </a:lnTo>
                <a:lnTo>
                  <a:pt x="6152238" y="3375873"/>
                </a:lnTo>
                <a:lnTo>
                  <a:pt x="6144622" y="3375873"/>
                </a:lnTo>
                <a:lnTo>
                  <a:pt x="6137006" y="3368250"/>
                </a:lnTo>
                <a:lnTo>
                  <a:pt x="6129390" y="3375873"/>
                </a:lnTo>
                <a:lnTo>
                  <a:pt x="6129390" y="3383496"/>
                </a:lnTo>
                <a:lnTo>
                  <a:pt x="6144622" y="3383496"/>
                </a:lnTo>
                <a:lnTo>
                  <a:pt x="6152238" y="3391119"/>
                </a:lnTo>
                <a:lnTo>
                  <a:pt x="6152238" y="3396201"/>
                </a:lnTo>
                <a:lnTo>
                  <a:pt x="6144622" y="3396201"/>
                </a:lnTo>
                <a:lnTo>
                  <a:pt x="6121774" y="3396201"/>
                </a:lnTo>
                <a:lnTo>
                  <a:pt x="6121774" y="3403824"/>
                </a:lnTo>
                <a:lnTo>
                  <a:pt x="6129390" y="3411447"/>
                </a:lnTo>
                <a:lnTo>
                  <a:pt x="6121774" y="3411447"/>
                </a:lnTo>
                <a:lnTo>
                  <a:pt x="6114158" y="3419069"/>
                </a:lnTo>
                <a:lnTo>
                  <a:pt x="6121774" y="3426692"/>
                </a:lnTo>
                <a:lnTo>
                  <a:pt x="6129390" y="3434315"/>
                </a:lnTo>
                <a:lnTo>
                  <a:pt x="6129390" y="3441938"/>
                </a:lnTo>
                <a:lnTo>
                  <a:pt x="6106542" y="3447020"/>
                </a:lnTo>
                <a:lnTo>
                  <a:pt x="6101465" y="3447020"/>
                </a:lnTo>
                <a:lnTo>
                  <a:pt x="6106542" y="3454643"/>
                </a:lnTo>
                <a:lnTo>
                  <a:pt x="6106542" y="3462266"/>
                </a:lnTo>
                <a:lnTo>
                  <a:pt x="6106542" y="3469889"/>
                </a:lnTo>
                <a:lnTo>
                  <a:pt x="6093849" y="3469889"/>
                </a:lnTo>
                <a:lnTo>
                  <a:pt x="6078617" y="3469889"/>
                </a:lnTo>
                <a:lnTo>
                  <a:pt x="6078617" y="3477512"/>
                </a:lnTo>
                <a:lnTo>
                  <a:pt x="6086233" y="3485135"/>
                </a:lnTo>
                <a:lnTo>
                  <a:pt x="6093849" y="3492757"/>
                </a:lnTo>
                <a:lnTo>
                  <a:pt x="6101465" y="3492757"/>
                </a:lnTo>
                <a:lnTo>
                  <a:pt x="6093849" y="3505462"/>
                </a:lnTo>
                <a:lnTo>
                  <a:pt x="6086233" y="3505462"/>
                </a:lnTo>
                <a:lnTo>
                  <a:pt x="6078617" y="3497839"/>
                </a:lnTo>
                <a:lnTo>
                  <a:pt x="6071001" y="3492757"/>
                </a:lnTo>
                <a:lnTo>
                  <a:pt x="6063385" y="3492757"/>
                </a:lnTo>
                <a:lnTo>
                  <a:pt x="6055769" y="3492757"/>
                </a:lnTo>
                <a:lnTo>
                  <a:pt x="6063385" y="3497839"/>
                </a:lnTo>
                <a:lnTo>
                  <a:pt x="6071001" y="3513085"/>
                </a:lnTo>
                <a:lnTo>
                  <a:pt x="6055769" y="3513085"/>
                </a:lnTo>
                <a:lnTo>
                  <a:pt x="6055769" y="3520708"/>
                </a:lnTo>
                <a:lnTo>
                  <a:pt x="6055769" y="3528331"/>
                </a:lnTo>
                <a:lnTo>
                  <a:pt x="6050692" y="3528331"/>
                </a:lnTo>
                <a:lnTo>
                  <a:pt x="6050692" y="3520708"/>
                </a:lnTo>
                <a:lnTo>
                  <a:pt x="6043076" y="3520708"/>
                </a:lnTo>
                <a:lnTo>
                  <a:pt x="6027844" y="3528331"/>
                </a:lnTo>
                <a:lnTo>
                  <a:pt x="6020228" y="3513085"/>
                </a:lnTo>
                <a:lnTo>
                  <a:pt x="6020228" y="3505462"/>
                </a:lnTo>
                <a:lnTo>
                  <a:pt x="6012612" y="3513085"/>
                </a:lnTo>
                <a:lnTo>
                  <a:pt x="6012612" y="3528331"/>
                </a:lnTo>
                <a:lnTo>
                  <a:pt x="6012612" y="3535954"/>
                </a:lnTo>
                <a:lnTo>
                  <a:pt x="6012612" y="3543577"/>
                </a:lnTo>
                <a:lnTo>
                  <a:pt x="5999918" y="3543577"/>
                </a:lnTo>
                <a:lnTo>
                  <a:pt x="6004996" y="3548659"/>
                </a:lnTo>
                <a:lnTo>
                  <a:pt x="6004996" y="3556282"/>
                </a:lnTo>
                <a:lnTo>
                  <a:pt x="5992302" y="3563905"/>
                </a:lnTo>
                <a:lnTo>
                  <a:pt x="5992302" y="3556282"/>
                </a:lnTo>
                <a:lnTo>
                  <a:pt x="5984686" y="3543577"/>
                </a:lnTo>
                <a:lnTo>
                  <a:pt x="5984686" y="3535954"/>
                </a:lnTo>
                <a:lnTo>
                  <a:pt x="5992302" y="3528331"/>
                </a:lnTo>
                <a:lnTo>
                  <a:pt x="5984686" y="3520708"/>
                </a:lnTo>
                <a:lnTo>
                  <a:pt x="5977070" y="3520708"/>
                </a:lnTo>
                <a:lnTo>
                  <a:pt x="5969454" y="3528331"/>
                </a:lnTo>
                <a:lnTo>
                  <a:pt x="5933913" y="3513085"/>
                </a:lnTo>
                <a:lnTo>
                  <a:pt x="5918681" y="3520708"/>
                </a:lnTo>
                <a:lnTo>
                  <a:pt x="5905988" y="3543577"/>
                </a:lnTo>
                <a:lnTo>
                  <a:pt x="5883140" y="3586773"/>
                </a:lnTo>
                <a:lnTo>
                  <a:pt x="5882989" y="3587178"/>
                </a:lnTo>
                <a:lnTo>
                  <a:pt x="5905816" y="3544013"/>
                </a:lnTo>
                <a:lnTo>
                  <a:pt x="5918516" y="3521129"/>
                </a:lnTo>
                <a:lnTo>
                  <a:pt x="5933756" y="3513501"/>
                </a:lnTo>
                <a:lnTo>
                  <a:pt x="5969316" y="3528757"/>
                </a:lnTo>
                <a:lnTo>
                  <a:pt x="5969316" y="3544013"/>
                </a:lnTo>
                <a:lnTo>
                  <a:pt x="5969316" y="3556727"/>
                </a:lnTo>
                <a:lnTo>
                  <a:pt x="5976936" y="3579611"/>
                </a:lnTo>
                <a:lnTo>
                  <a:pt x="5976936" y="3599953"/>
                </a:lnTo>
                <a:lnTo>
                  <a:pt x="5969316" y="3594867"/>
                </a:lnTo>
                <a:lnTo>
                  <a:pt x="5961696" y="3579611"/>
                </a:lnTo>
                <a:lnTo>
                  <a:pt x="5954076" y="3579611"/>
                </a:lnTo>
                <a:lnTo>
                  <a:pt x="5948996" y="3579611"/>
                </a:lnTo>
                <a:lnTo>
                  <a:pt x="5941376" y="3599953"/>
                </a:lnTo>
                <a:lnTo>
                  <a:pt x="5933756" y="3607581"/>
                </a:lnTo>
                <a:lnTo>
                  <a:pt x="5926136" y="3615209"/>
                </a:lnTo>
                <a:lnTo>
                  <a:pt x="5910896" y="3615209"/>
                </a:lnTo>
                <a:lnTo>
                  <a:pt x="5905816" y="3630465"/>
                </a:lnTo>
                <a:lnTo>
                  <a:pt x="5905816" y="3645721"/>
                </a:lnTo>
                <a:lnTo>
                  <a:pt x="5910896" y="3650806"/>
                </a:lnTo>
                <a:lnTo>
                  <a:pt x="5905816" y="3666063"/>
                </a:lnTo>
                <a:lnTo>
                  <a:pt x="5905816" y="3673691"/>
                </a:lnTo>
                <a:lnTo>
                  <a:pt x="5898196" y="3673691"/>
                </a:lnTo>
                <a:lnTo>
                  <a:pt x="5898196" y="3666063"/>
                </a:lnTo>
                <a:lnTo>
                  <a:pt x="5890576" y="3673691"/>
                </a:lnTo>
                <a:lnTo>
                  <a:pt x="5882956" y="3673691"/>
                </a:lnTo>
                <a:lnTo>
                  <a:pt x="5867716" y="3673691"/>
                </a:lnTo>
                <a:lnTo>
                  <a:pt x="5860096" y="3673691"/>
                </a:lnTo>
                <a:lnTo>
                  <a:pt x="5855016" y="3681319"/>
                </a:lnTo>
                <a:lnTo>
                  <a:pt x="5860096" y="3688947"/>
                </a:lnTo>
                <a:lnTo>
                  <a:pt x="5875336" y="3696575"/>
                </a:lnTo>
                <a:lnTo>
                  <a:pt x="5882956" y="3696575"/>
                </a:lnTo>
                <a:lnTo>
                  <a:pt x="5890576" y="3701660"/>
                </a:lnTo>
                <a:lnTo>
                  <a:pt x="5882956" y="3709288"/>
                </a:lnTo>
                <a:lnTo>
                  <a:pt x="5875336" y="3716916"/>
                </a:lnTo>
                <a:lnTo>
                  <a:pt x="5867716" y="3716916"/>
                </a:lnTo>
                <a:lnTo>
                  <a:pt x="5855016" y="3724544"/>
                </a:lnTo>
                <a:lnTo>
                  <a:pt x="5855016" y="3732172"/>
                </a:lnTo>
                <a:lnTo>
                  <a:pt x="5860096" y="3739801"/>
                </a:lnTo>
                <a:lnTo>
                  <a:pt x="5867716" y="3747429"/>
                </a:lnTo>
                <a:lnTo>
                  <a:pt x="5875336" y="3747429"/>
                </a:lnTo>
                <a:lnTo>
                  <a:pt x="5875336" y="3760142"/>
                </a:lnTo>
                <a:lnTo>
                  <a:pt x="5867716" y="3775398"/>
                </a:lnTo>
                <a:lnTo>
                  <a:pt x="5860096" y="3767770"/>
                </a:lnTo>
                <a:lnTo>
                  <a:pt x="5855016" y="3760142"/>
                </a:lnTo>
                <a:lnTo>
                  <a:pt x="5855016" y="3775398"/>
                </a:lnTo>
                <a:lnTo>
                  <a:pt x="5855016" y="3783026"/>
                </a:lnTo>
                <a:lnTo>
                  <a:pt x="5855016" y="3790654"/>
                </a:lnTo>
                <a:lnTo>
                  <a:pt x="5855016" y="3798282"/>
                </a:lnTo>
                <a:lnTo>
                  <a:pt x="5839776" y="3798282"/>
                </a:lnTo>
                <a:lnTo>
                  <a:pt x="5832156" y="3798282"/>
                </a:lnTo>
                <a:lnTo>
                  <a:pt x="5832156" y="3803368"/>
                </a:lnTo>
                <a:lnTo>
                  <a:pt x="5832156" y="3810996"/>
                </a:lnTo>
                <a:lnTo>
                  <a:pt x="5839776" y="3818624"/>
                </a:lnTo>
                <a:lnTo>
                  <a:pt x="5855016" y="3818624"/>
                </a:lnTo>
                <a:lnTo>
                  <a:pt x="5847396" y="3826252"/>
                </a:lnTo>
                <a:lnTo>
                  <a:pt x="5839776" y="3826252"/>
                </a:lnTo>
                <a:lnTo>
                  <a:pt x="5839776" y="3833880"/>
                </a:lnTo>
                <a:lnTo>
                  <a:pt x="5847396" y="3833880"/>
                </a:lnTo>
                <a:lnTo>
                  <a:pt x="5847396" y="3854222"/>
                </a:lnTo>
                <a:lnTo>
                  <a:pt x="5847396" y="3869478"/>
                </a:lnTo>
                <a:lnTo>
                  <a:pt x="5847396" y="3877106"/>
                </a:lnTo>
                <a:lnTo>
                  <a:pt x="5839776" y="3877106"/>
                </a:lnTo>
                <a:lnTo>
                  <a:pt x="5832156" y="3869478"/>
                </a:lnTo>
                <a:lnTo>
                  <a:pt x="5824536" y="3854222"/>
                </a:lnTo>
                <a:lnTo>
                  <a:pt x="5816916" y="3854222"/>
                </a:lnTo>
                <a:lnTo>
                  <a:pt x="5824536" y="3849136"/>
                </a:lnTo>
                <a:lnTo>
                  <a:pt x="5816916" y="3841508"/>
                </a:lnTo>
                <a:lnTo>
                  <a:pt x="5809296" y="3833880"/>
                </a:lnTo>
                <a:lnTo>
                  <a:pt x="5816916" y="3826252"/>
                </a:lnTo>
                <a:lnTo>
                  <a:pt x="5816916" y="3818624"/>
                </a:lnTo>
                <a:lnTo>
                  <a:pt x="5809296" y="3803368"/>
                </a:lnTo>
                <a:lnTo>
                  <a:pt x="5804216" y="3803368"/>
                </a:lnTo>
                <a:lnTo>
                  <a:pt x="5796596" y="3810996"/>
                </a:lnTo>
                <a:lnTo>
                  <a:pt x="5788976" y="3803368"/>
                </a:lnTo>
                <a:lnTo>
                  <a:pt x="5788976" y="3798282"/>
                </a:lnTo>
                <a:lnTo>
                  <a:pt x="5781356" y="3798282"/>
                </a:lnTo>
                <a:lnTo>
                  <a:pt x="5766116" y="3790654"/>
                </a:lnTo>
                <a:lnTo>
                  <a:pt x="5745796" y="3790654"/>
                </a:lnTo>
                <a:lnTo>
                  <a:pt x="5722936" y="3798282"/>
                </a:lnTo>
                <a:lnTo>
                  <a:pt x="5707696" y="3798282"/>
                </a:lnTo>
                <a:lnTo>
                  <a:pt x="5702616" y="3803368"/>
                </a:lnTo>
                <a:lnTo>
                  <a:pt x="5702616" y="3818624"/>
                </a:lnTo>
                <a:lnTo>
                  <a:pt x="5694996" y="3818624"/>
                </a:lnTo>
                <a:lnTo>
                  <a:pt x="5672136" y="3803368"/>
                </a:lnTo>
                <a:lnTo>
                  <a:pt x="5679756" y="3803368"/>
                </a:lnTo>
                <a:lnTo>
                  <a:pt x="5694996" y="3798282"/>
                </a:lnTo>
                <a:lnTo>
                  <a:pt x="5687376" y="3790654"/>
                </a:lnTo>
                <a:lnTo>
                  <a:pt x="5672136" y="3790654"/>
                </a:lnTo>
                <a:lnTo>
                  <a:pt x="5664516" y="3798282"/>
                </a:lnTo>
                <a:lnTo>
                  <a:pt x="5659436" y="3803368"/>
                </a:lnTo>
                <a:lnTo>
                  <a:pt x="5659436" y="3810996"/>
                </a:lnTo>
                <a:lnTo>
                  <a:pt x="5659436" y="3818624"/>
                </a:lnTo>
                <a:lnTo>
                  <a:pt x="5664516" y="3826252"/>
                </a:lnTo>
                <a:lnTo>
                  <a:pt x="5659436" y="3833880"/>
                </a:lnTo>
                <a:lnTo>
                  <a:pt x="5644196" y="3841508"/>
                </a:lnTo>
                <a:lnTo>
                  <a:pt x="5628956" y="3849136"/>
                </a:lnTo>
                <a:lnTo>
                  <a:pt x="5608636" y="3869478"/>
                </a:lnTo>
                <a:lnTo>
                  <a:pt x="5593396" y="3899990"/>
                </a:lnTo>
                <a:lnTo>
                  <a:pt x="5570536" y="3935588"/>
                </a:lnTo>
                <a:lnTo>
                  <a:pt x="5562916" y="3971185"/>
                </a:lnTo>
                <a:lnTo>
                  <a:pt x="5557836" y="3994070"/>
                </a:lnTo>
                <a:lnTo>
                  <a:pt x="5557836" y="4021303"/>
                </a:lnTo>
                <a:lnTo>
                  <a:pt x="5557836" y="4022039"/>
                </a:lnTo>
                <a:lnTo>
                  <a:pt x="5557836" y="4072183"/>
                </a:lnTo>
                <a:lnTo>
                  <a:pt x="5557836" y="4123063"/>
                </a:lnTo>
                <a:lnTo>
                  <a:pt x="5557836" y="4145959"/>
                </a:lnTo>
                <a:lnTo>
                  <a:pt x="5550210" y="4173942"/>
                </a:lnTo>
                <a:lnTo>
                  <a:pt x="5534958" y="4240086"/>
                </a:lnTo>
                <a:lnTo>
                  <a:pt x="5512079" y="4306230"/>
                </a:lnTo>
                <a:lnTo>
                  <a:pt x="5512079" y="4326582"/>
                </a:lnTo>
                <a:lnTo>
                  <a:pt x="5506995" y="4341846"/>
                </a:lnTo>
                <a:lnTo>
                  <a:pt x="5491743" y="4369829"/>
                </a:lnTo>
                <a:lnTo>
                  <a:pt x="5476491" y="4407989"/>
                </a:lnTo>
                <a:lnTo>
                  <a:pt x="5456155" y="4443605"/>
                </a:lnTo>
                <a:lnTo>
                  <a:pt x="5456155" y="4463957"/>
                </a:lnTo>
                <a:lnTo>
                  <a:pt x="5440902" y="4486853"/>
                </a:lnTo>
                <a:lnTo>
                  <a:pt x="5425650" y="4494485"/>
                </a:lnTo>
                <a:lnTo>
                  <a:pt x="5397688" y="4502117"/>
                </a:lnTo>
                <a:lnTo>
                  <a:pt x="5374809" y="4502117"/>
                </a:lnTo>
                <a:lnTo>
                  <a:pt x="5367188" y="4514828"/>
                </a:lnTo>
                <a:lnTo>
                  <a:pt x="5362256" y="4537012"/>
                </a:lnTo>
                <a:lnTo>
                  <a:pt x="5347016" y="4544629"/>
                </a:lnTo>
                <a:lnTo>
                  <a:pt x="5331776" y="4564939"/>
                </a:lnTo>
                <a:lnTo>
                  <a:pt x="5324156" y="4587788"/>
                </a:lnTo>
                <a:lnTo>
                  <a:pt x="5311456" y="4603020"/>
                </a:lnTo>
                <a:lnTo>
                  <a:pt x="5296216" y="4615714"/>
                </a:lnTo>
                <a:lnTo>
                  <a:pt x="5273356" y="4653795"/>
                </a:lnTo>
                <a:lnTo>
                  <a:pt x="5253036" y="4674105"/>
                </a:lnTo>
                <a:lnTo>
                  <a:pt x="5245416" y="4696954"/>
                </a:lnTo>
                <a:lnTo>
                  <a:pt x="5237796" y="4717264"/>
                </a:lnTo>
                <a:lnTo>
                  <a:pt x="5237796" y="4740113"/>
                </a:lnTo>
                <a:lnTo>
                  <a:pt x="5230176" y="4747730"/>
                </a:lnTo>
                <a:lnTo>
                  <a:pt x="5222556" y="4762962"/>
                </a:lnTo>
                <a:lnTo>
                  <a:pt x="5214936" y="4768040"/>
                </a:lnTo>
                <a:lnTo>
                  <a:pt x="5202236" y="4783272"/>
                </a:lnTo>
                <a:lnTo>
                  <a:pt x="5194616" y="4818815"/>
                </a:lnTo>
                <a:lnTo>
                  <a:pt x="5194616" y="4869590"/>
                </a:lnTo>
                <a:lnTo>
                  <a:pt x="5202236" y="4915288"/>
                </a:lnTo>
                <a:lnTo>
                  <a:pt x="5202236" y="4943214"/>
                </a:lnTo>
                <a:lnTo>
                  <a:pt x="5209856" y="4978757"/>
                </a:lnTo>
                <a:lnTo>
                  <a:pt x="5222556" y="5016838"/>
                </a:lnTo>
                <a:lnTo>
                  <a:pt x="5237796" y="5059997"/>
                </a:lnTo>
                <a:lnTo>
                  <a:pt x="5245416" y="5080307"/>
                </a:lnTo>
                <a:lnTo>
                  <a:pt x="5253036" y="5087924"/>
                </a:lnTo>
                <a:lnTo>
                  <a:pt x="5209856" y="5044765"/>
                </a:lnTo>
                <a:lnTo>
                  <a:pt x="5202236" y="5021916"/>
                </a:lnTo>
                <a:lnTo>
                  <a:pt x="5194616" y="5016838"/>
                </a:lnTo>
                <a:lnTo>
                  <a:pt x="5186996" y="5009222"/>
                </a:lnTo>
                <a:lnTo>
                  <a:pt x="5179376" y="5001606"/>
                </a:lnTo>
                <a:lnTo>
                  <a:pt x="5171756" y="4993990"/>
                </a:lnTo>
                <a:lnTo>
                  <a:pt x="5166676" y="4978757"/>
                </a:lnTo>
                <a:lnTo>
                  <a:pt x="5151436" y="4958447"/>
                </a:lnTo>
                <a:lnTo>
                  <a:pt x="5143816" y="4958447"/>
                </a:lnTo>
                <a:lnTo>
                  <a:pt x="5136196" y="4958447"/>
                </a:lnTo>
                <a:lnTo>
                  <a:pt x="5120956" y="4958447"/>
                </a:lnTo>
                <a:lnTo>
                  <a:pt x="5100636" y="4958447"/>
                </a:lnTo>
                <a:lnTo>
                  <a:pt x="5077776" y="4958447"/>
                </a:lnTo>
                <a:lnTo>
                  <a:pt x="5049836" y="4958447"/>
                </a:lnTo>
                <a:lnTo>
                  <a:pt x="5034596" y="4958447"/>
                </a:lnTo>
                <a:lnTo>
                  <a:pt x="5034444" y="4958523"/>
                </a:lnTo>
                <a:lnTo>
                  <a:pt x="5049595" y="4958523"/>
                </a:lnTo>
                <a:lnTo>
                  <a:pt x="5077569" y="4958523"/>
                </a:lnTo>
                <a:lnTo>
                  <a:pt x="5100456" y="4958523"/>
                </a:lnTo>
                <a:lnTo>
                  <a:pt x="5120800" y="4958523"/>
                </a:lnTo>
                <a:lnTo>
                  <a:pt x="5136058" y="4958523"/>
                </a:lnTo>
                <a:lnTo>
                  <a:pt x="5143687" y="4958523"/>
                </a:lnTo>
                <a:lnTo>
                  <a:pt x="5151316" y="4958523"/>
                </a:lnTo>
                <a:lnTo>
                  <a:pt x="5166574" y="4978821"/>
                </a:lnTo>
                <a:lnTo>
                  <a:pt x="5171660" y="4994045"/>
                </a:lnTo>
                <a:lnTo>
                  <a:pt x="5179289" y="5001657"/>
                </a:lnTo>
                <a:lnTo>
                  <a:pt x="5186918" y="5009268"/>
                </a:lnTo>
                <a:lnTo>
                  <a:pt x="5194547" y="5016880"/>
                </a:lnTo>
                <a:lnTo>
                  <a:pt x="5202176" y="5021955"/>
                </a:lnTo>
                <a:lnTo>
                  <a:pt x="5209805" y="5044790"/>
                </a:lnTo>
                <a:lnTo>
                  <a:pt x="5253036" y="5087924"/>
                </a:lnTo>
                <a:lnTo>
                  <a:pt x="5253036" y="5095536"/>
                </a:lnTo>
                <a:lnTo>
                  <a:pt x="5245407" y="5103148"/>
                </a:lnTo>
                <a:lnTo>
                  <a:pt x="5237778" y="5103148"/>
                </a:lnTo>
                <a:lnTo>
                  <a:pt x="5237778" y="5095536"/>
                </a:lnTo>
                <a:lnTo>
                  <a:pt x="5222520" y="5087924"/>
                </a:lnTo>
                <a:lnTo>
                  <a:pt x="5214891" y="5087924"/>
                </a:lnTo>
                <a:lnTo>
                  <a:pt x="5194547" y="5087924"/>
                </a:lnTo>
                <a:lnTo>
                  <a:pt x="5179289" y="5080312"/>
                </a:lnTo>
                <a:lnTo>
                  <a:pt x="5166574" y="5087924"/>
                </a:lnTo>
                <a:lnTo>
                  <a:pt x="5143687" y="5087924"/>
                </a:lnTo>
                <a:lnTo>
                  <a:pt x="5108085" y="5110760"/>
                </a:lnTo>
                <a:lnTo>
                  <a:pt x="5064854" y="5138670"/>
                </a:lnTo>
                <a:lnTo>
                  <a:pt x="5026708" y="5181804"/>
                </a:lnTo>
                <a:lnTo>
                  <a:pt x="5019079" y="5212251"/>
                </a:lnTo>
                <a:lnTo>
                  <a:pt x="5019079" y="5232550"/>
                </a:lnTo>
                <a:lnTo>
                  <a:pt x="5013993" y="5247773"/>
                </a:lnTo>
                <a:lnTo>
                  <a:pt x="5006364" y="5283295"/>
                </a:lnTo>
                <a:lnTo>
                  <a:pt x="4991106" y="5306131"/>
                </a:lnTo>
                <a:lnTo>
                  <a:pt x="4983477" y="5306131"/>
                </a:lnTo>
                <a:lnTo>
                  <a:pt x="4970762" y="5306131"/>
                </a:lnTo>
                <a:lnTo>
                  <a:pt x="4963133" y="5313743"/>
                </a:lnTo>
                <a:lnTo>
                  <a:pt x="4947875" y="5313743"/>
                </a:lnTo>
                <a:lnTo>
                  <a:pt x="4932617" y="5313743"/>
                </a:lnTo>
                <a:lnTo>
                  <a:pt x="4919902" y="5321355"/>
                </a:lnTo>
                <a:lnTo>
                  <a:pt x="4904644" y="5321355"/>
                </a:lnTo>
                <a:lnTo>
                  <a:pt x="4874128" y="5313743"/>
                </a:lnTo>
                <a:lnTo>
                  <a:pt x="4861413" y="5321355"/>
                </a:lnTo>
                <a:lnTo>
                  <a:pt x="4846155" y="5334041"/>
                </a:lnTo>
                <a:lnTo>
                  <a:pt x="4823268" y="5341653"/>
                </a:lnTo>
                <a:lnTo>
                  <a:pt x="4802924" y="5356877"/>
                </a:lnTo>
                <a:lnTo>
                  <a:pt x="4772407" y="5384787"/>
                </a:lnTo>
                <a:lnTo>
                  <a:pt x="4752063" y="5384787"/>
                </a:lnTo>
                <a:lnTo>
                  <a:pt x="4736805" y="5377175"/>
                </a:lnTo>
                <a:lnTo>
                  <a:pt x="4736805" y="5364488"/>
                </a:lnTo>
                <a:lnTo>
                  <a:pt x="4724090" y="5356877"/>
                </a:lnTo>
                <a:lnTo>
                  <a:pt x="4716461" y="5341653"/>
                </a:lnTo>
                <a:lnTo>
                  <a:pt x="4729176" y="5341653"/>
                </a:lnTo>
                <a:lnTo>
                  <a:pt x="4752063" y="5341653"/>
                </a:lnTo>
                <a:lnTo>
                  <a:pt x="4759692" y="5341653"/>
                </a:lnTo>
                <a:lnTo>
                  <a:pt x="4759692" y="5334041"/>
                </a:lnTo>
                <a:lnTo>
                  <a:pt x="4752063" y="5313743"/>
                </a:lnTo>
                <a:lnTo>
                  <a:pt x="4752063" y="5306131"/>
                </a:lnTo>
                <a:lnTo>
                  <a:pt x="4759692" y="5298519"/>
                </a:lnTo>
                <a:lnTo>
                  <a:pt x="4767321" y="5283295"/>
                </a:lnTo>
                <a:lnTo>
                  <a:pt x="4759692" y="5262997"/>
                </a:lnTo>
                <a:lnTo>
                  <a:pt x="4767321" y="5240161"/>
                </a:lnTo>
                <a:lnTo>
                  <a:pt x="4780036" y="5232550"/>
                </a:lnTo>
                <a:lnTo>
                  <a:pt x="4787666" y="5232550"/>
                </a:lnTo>
                <a:lnTo>
                  <a:pt x="4787666" y="5219863"/>
                </a:lnTo>
                <a:lnTo>
                  <a:pt x="4787666" y="5204639"/>
                </a:lnTo>
                <a:lnTo>
                  <a:pt x="4780036" y="5197028"/>
                </a:lnTo>
                <a:lnTo>
                  <a:pt x="4767321" y="5181804"/>
                </a:lnTo>
                <a:lnTo>
                  <a:pt x="4772407" y="5174192"/>
                </a:lnTo>
                <a:lnTo>
                  <a:pt x="4787666" y="5174192"/>
                </a:lnTo>
                <a:lnTo>
                  <a:pt x="4795295" y="5161506"/>
                </a:lnTo>
                <a:lnTo>
                  <a:pt x="4802924" y="5161506"/>
                </a:lnTo>
                <a:lnTo>
                  <a:pt x="4823268" y="5161506"/>
                </a:lnTo>
                <a:lnTo>
                  <a:pt x="4823268" y="5153894"/>
                </a:lnTo>
                <a:lnTo>
                  <a:pt x="4830897" y="5138670"/>
                </a:lnTo>
                <a:lnTo>
                  <a:pt x="4838526" y="5131058"/>
                </a:lnTo>
                <a:lnTo>
                  <a:pt x="4861413" y="5123446"/>
                </a:lnTo>
                <a:lnTo>
                  <a:pt x="4874128" y="5123446"/>
                </a:lnTo>
                <a:lnTo>
                  <a:pt x="4889386" y="5110760"/>
                </a:lnTo>
                <a:lnTo>
                  <a:pt x="4904644" y="5095536"/>
                </a:lnTo>
                <a:lnTo>
                  <a:pt x="4919902" y="5087924"/>
                </a:lnTo>
                <a:lnTo>
                  <a:pt x="4924988" y="5080312"/>
                </a:lnTo>
                <a:lnTo>
                  <a:pt x="4924988" y="5067626"/>
                </a:lnTo>
                <a:lnTo>
                  <a:pt x="4912273" y="5037179"/>
                </a:lnTo>
                <a:lnTo>
                  <a:pt x="4897015" y="5029567"/>
                </a:lnTo>
                <a:lnTo>
                  <a:pt x="4881757" y="5021955"/>
                </a:lnTo>
                <a:lnTo>
                  <a:pt x="4874128" y="5016880"/>
                </a:lnTo>
                <a:lnTo>
                  <a:pt x="4869042" y="5029567"/>
                </a:lnTo>
                <a:lnTo>
                  <a:pt x="4861413" y="5037179"/>
                </a:lnTo>
                <a:lnTo>
                  <a:pt x="4846155" y="5037179"/>
                </a:lnTo>
                <a:lnTo>
                  <a:pt x="4838526" y="5037179"/>
                </a:lnTo>
                <a:lnTo>
                  <a:pt x="4838526" y="5029567"/>
                </a:lnTo>
                <a:lnTo>
                  <a:pt x="4838972" y="5028825"/>
                </a:lnTo>
                <a:lnTo>
                  <a:pt x="4832031" y="5021884"/>
                </a:lnTo>
                <a:lnTo>
                  <a:pt x="4819331" y="5021884"/>
                </a:lnTo>
                <a:lnTo>
                  <a:pt x="4804091" y="5029504"/>
                </a:lnTo>
                <a:lnTo>
                  <a:pt x="4796471" y="5037124"/>
                </a:lnTo>
                <a:lnTo>
                  <a:pt x="4804091" y="5052364"/>
                </a:lnTo>
                <a:lnTo>
                  <a:pt x="4804091" y="5067604"/>
                </a:lnTo>
                <a:lnTo>
                  <a:pt x="4804091" y="5072684"/>
                </a:lnTo>
                <a:lnTo>
                  <a:pt x="4796471" y="5080304"/>
                </a:lnTo>
                <a:lnTo>
                  <a:pt x="4768531" y="5052364"/>
                </a:lnTo>
                <a:lnTo>
                  <a:pt x="4745671" y="5016804"/>
                </a:lnTo>
                <a:lnTo>
                  <a:pt x="4730431" y="5001564"/>
                </a:lnTo>
                <a:lnTo>
                  <a:pt x="4710111" y="4993944"/>
                </a:lnTo>
                <a:lnTo>
                  <a:pt x="4709971" y="4993944"/>
                </a:lnTo>
                <a:lnTo>
                  <a:pt x="4729796" y="5001393"/>
                </a:lnTo>
                <a:lnTo>
                  <a:pt x="4745036" y="5016663"/>
                </a:lnTo>
                <a:lnTo>
                  <a:pt x="4767896" y="5052294"/>
                </a:lnTo>
                <a:lnTo>
                  <a:pt x="4795836" y="5080289"/>
                </a:lnTo>
                <a:lnTo>
                  <a:pt x="4780596" y="5087924"/>
                </a:lnTo>
                <a:lnTo>
                  <a:pt x="4767896" y="5095559"/>
                </a:lnTo>
                <a:lnTo>
                  <a:pt x="4752656" y="5103194"/>
                </a:lnTo>
                <a:lnTo>
                  <a:pt x="4745036" y="5118465"/>
                </a:lnTo>
                <a:lnTo>
                  <a:pt x="4729796" y="5123555"/>
                </a:lnTo>
                <a:lnTo>
                  <a:pt x="4724716" y="5123555"/>
                </a:lnTo>
                <a:lnTo>
                  <a:pt x="4717096" y="5138825"/>
                </a:lnTo>
                <a:lnTo>
                  <a:pt x="4717096" y="5169366"/>
                </a:lnTo>
                <a:lnTo>
                  <a:pt x="4717096" y="5182091"/>
                </a:lnTo>
                <a:lnTo>
                  <a:pt x="4724716" y="5189726"/>
                </a:lnTo>
                <a:lnTo>
                  <a:pt x="4737416" y="5197361"/>
                </a:lnTo>
                <a:lnTo>
                  <a:pt x="4737416" y="5212631"/>
                </a:lnTo>
                <a:lnTo>
                  <a:pt x="4724716" y="5220266"/>
                </a:lnTo>
                <a:lnTo>
                  <a:pt x="4709476" y="5225356"/>
                </a:lnTo>
                <a:lnTo>
                  <a:pt x="4701856" y="5240627"/>
                </a:lnTo>
                <a:lnTo>
                  <a:pt x="4694236" y="5248262"/>
                </a:lnTo>
                <a:lnTo>
                  <a:pt x="4678996" y="5248262"/>
                </a:lnTo>
                <a:lnTo>
                  <a:pt x="4678996" y="5232992"/>
                </a:lnTo>
                <a:lnTo>
                  <a:pt x="4678996" y="5220266"/>
                </a:lnTo>
                <a:lnTo>
                  <a:pt x="4686616" y="5204996"/>
                </a:lnTo>
                <a:lnTo>
                  <a:pt x="4678996" y="5197361"/>
                </a:lnTo>
                <a:lnTo>
                  <a:pt x="4678996" y="5174456"/>
                </a:lnTo>
                <a:lnTo>
                  <a:pt x="4678996" y="5169366"/>
                </a:lnTo>
                <a:lnTo>
                  <a:pt x="4673916" y="5161730"/>
                </a:lnTo>
                <a:lnTo>
                  <a:pt x="4643436" y="5154095"/>
                </a:lnTo>
                <a:lnTo>
                  <a:pt x="4607876" y="5138825"/>
                </a:lnTo>
                <a:lnTo>
                  <a:pt x="4549456" y="5138825"/>
                </a:lnTo>
                <a:lnTo>
                  <a:pt x="4521516" y="5146460"/>
                </a:lnTo>
                <a:lnTo>
                  <a:pt x="4506276" y="5154095"/>
                </a:lnTo>
                <a:lnTo>
                  <a:pt x="4498656" y="5174456"/>
                </a:lnTo>
                <a:lnTo>
                  <a:pt x="4498656" y="5189726"/>
                </a:lnTo>
                <a:lnTo>
                  <a:pt x="4483416" y="5197361"/>
                </a:lnTo>
                <a:lnTo>
                  <a:pt x="4463096" y="5182091"/>
                </a:lnTo>
                <a:lnTo>
                  <a:pt x="4447856" y="5174456"/>
                </a:lnTo>
                <a:lnTo>
                  <a:pt x="4440236" y="5161730"/>
                </a:lnTo>
                <a:lnTo>
                  <a:pt x="4440236" y="5154095"/>
                </a:lnTo>
                <a:lnTo>
                  <a:pt x="4440236" y="5138825"/>
                </a:lnTo>
                <a:lnTo>
                  <a:pt x="4455476" y="5103194"/>
                </a:lnTo>
                <a:lnTo>
                  <a:pt x="4463096" y="5087924"/>
                </a:lnTo>
                <a:lnTo>
                  <a:pt x="4463096" y="5072654"/>
                </a:lnTo>
                <a:lnTo>
                  <a:pt x="4463096" y="5059929"/>
                </a:lnTo>
                <a:lnTo>
                  <a:pt x="4447856" y="5059929"/>
                </a:lnTo>
                <a:lnTo>
                  <a:pt x="4440236" y="5059929"/>
                </a:lnTo>
                <a:lnTo>
                  <a:pt x="4427536" y="5059929"/>
                </a:lnTo>
                <a:lnTo>
                  <a:pt x="4427645" y="5059667"/>
                </a:lnTo>
                <a:lnTo>
                  <a:pt x="4401456" y="5059667"/>
                </a:lnTo>
                <a:lnTo>
                  <a:pt x="4404430" y="5060306"/>
                </a:lnTo>
                <a:lnTo>
                  <a:pt x="4432345" y="5060306"/>
                </a:lnTo>
                <a:lnTo>
                  <a:pt x="4447571" y="5060306"/>
                </a:lnTo>
                <a:lnTo>
                  <a:pt x="4462797" y="5060306"/>
                </a:lnTo>
                <a:lnTo>
                  <a:pt x="4462797" y="5073028"/>
                </a:lnTo>
                <a:lnTo>
                  <a:pt x="4462797" y="5088294"/>
                </a:lnTo>
                <a:lnTo>
                  <a:pt x="4455184" y="5103560"/>
                </a:lnTo>
                <a:lnTo>
                  <a:pt x="4439958" y="5139181"/>
                </a:lnTo>
                <a:lnTo>
                  <a:pt x="4439958" y="5154447"/>
                </a:lnTo>
                <a:lnTo>
                  <a:pt x="4439958" y="5162080"/>
                </a:lnTo>
                <a:lnTo>
                  <a:pt x="4447571" y="5174802"/>
                </a:lnTo>
                <a:lnTo>
                  <a:pt x="4462797" y="5182435"/>
                </a:lnTo>
                <a:lnTo>
                  <a:pt x="4483099" y="5197701"/>
                </a:lnTo>
                <a:lnTo>
                  <a:pt x="4462797" y="5212967"/>
                </a:lnTo>
                <a:lnTo>
                  <a:pt x="4462797" y="5233322"/>
                </a:lnTo>
                <a:lnTo>
                  <a:pt x="4462797" y="5248588"/>
                </a:lnTo>
                <a:lnTo>
                  <a:pt x="4462797" y="5256221"/>
                </a:lnTo>
                <a:lnTo>
                  <a:pt x="4462797" y="5271487"/>
                </a:lnTo>
                <a:lnTo>
                  <a:pt x="4470411" y="5284209"/>
                </a:lnTo>
                <a:lnTo>
                  <a:pt x="4470411" y="5307108"/>
                </a:lnTo>
                <a:lnTo>
                  <a:pt x="4455184" y="5322374"/>
                </a:lnTo>
                <a:lnTo>
                  <a:pt x="4439958" y="5327463"/>
                </a:lnTo>
                <a:lnTo>
                  <a:pt x="4432345" y="5342729"/>
                </a:lnTo>
                <a:lnTo>
                  <a:pt x="4427269" y="5357995"/>
                </a:lnTo>
                <a:lnTo>
                  <a:pt x="4412043" y="5365628"/>
                </a:lnTo>
                <a:lnTo>
                  <a:pt x="4389203" y="5378350"/>
                </a:lnTo>
                <a:lnTo>
                  <a:pt x="4376515" y="5393616"/>
                </a:lnTo>
                <a:lnTo>
                  <a:pt x="4368902" y="5408882"/>
                </a:lnTo>
                <a:lnTo>
                  <a:pt x="4353675" y="5408882"/>
                </a:lnTo>
                <a:lnTo>
                  <a:pt x="4330836" y="5416515"/>
                </a:lnTo>
                <a:lnTo>
                  <a:pt x="4310534" y="5429237"/>
                </a:lnTo>
                <a:lnTo>
                  <a:pt x="4295308" y="5416515"/>
                </a:lnTo>
                <a:lnTo>
                  <a:pt x="4287694" y="5401249"/>
                </a:lnTo>
                <a:lnTo>
                  <a:pt x="4287694" y="5385983"/>
                </a:lnTo>
                <a:lnTo>
                  <a:pt x="4280081" y="5373261"/>
                </a:lnTo>
                <a:lnTo>
                  <a:pt x="4287694" y="5357995"/>
                </a:lnTo>
                <a:lnTo>
                  <a:pt x="4295308" y="5342729"/>
                </a:lnTo>
                <a:lnTo>
                  <a:pt x="4295308" y="5322374"/>
                </a:lnTo>
                <a:lnTo>
                  <a:pt x="4302921" y="5307108"/>
                </a:lnTo>
                <a:lnTo>
                  <a:pt x="4310534" y="5291842"/>
                </a:lnTo>
                <a:lnTo>
                  <a:pt x="4318147" y="5276576"/>
                </a:lnTo>
                <a:lnTo>
                  <a:pt x="4325760" y="5271487"/>
                </a:lnTo>
                <a:lnTo>
                  <a:pt x="4325760" y="5248588"/>
                </a:lnTo>
                <a:lnTo>
                  <a:pt x="4325760" y="5233322"/>
                </a:lnTo>
                <a:lnTo>
                  <a:pt x="4330836" y="5220600"/>
                </a:lnTo>
                <a:lnTo>
                  <a:pt x="4338449" y="5220600"/>
                </a:lnTo>
                <a:lnTo>
                  <a:pt x="4353675" y="5220600"/>
                </a:lnTo>
                <a:lnTo>
                  <a:pt x="4376515" y="5233322"/>
                </a:lnTo>
                <a:lnTo>
                  <a:pt x="4381590" y="5220600"/>
                </a:lnTo>
                <a:lnTo>
                  <a:pt x="4368902" y="5197701"/>
                </a:lnTo>
                <a:lnTo>
                  <a:pt x="4353675" y="5182435"/>
                </a:lnTo>
                <a:lnTo>
                  <a:pt x="4325760" y="5162080"/>
                </a:lnTo>
                <a:lnTo>
                  <a:pt x="4287694" y="5154447"/>
                </a:lnTo>
                <a:lnTo>
                  <a:pt x="4267393" y="5162080"/>
                </a:lnTo>
                <a:lnTo>
                  <a:pt x="4259780" y="5162080"/>
                </a:lnTo>
                <a:lnTo>
                  <a:pt x="4244553" y="5174802"/>
                </a:lnTo>
                <a:lnTo>
                  <a:pt x="4231865" y="5182435"/>
                </a:lnTo>
                <a:lnTo>
                  <a:pt x="4224251" y="5197701"/>
                </a:lnTo>
                <a:lnTo>
                  <a:pt x="4231865" y="5205334"/>
                </a:lnTo>
                <a:lnTo>
                  <a:pt x="4216638" y="5212967"/>
                </a:lnTo>
                <a:lnTo>
                  <a:pt x="4186186" y="5220600"/>
                </a:lnTo>
                <a:lnTo>
                  <a:pt x="4150657" y="5233322"/>
                </a:lnTo>
                <a:lnTo>
                  <a:pt x="4135431" y="5248588"/>
                </a:lnTo>
                <a:lnTo>
                  <a:pt x="4135431" y="5256221"/>
                </a:lnTo>
                <a:lnTo>
                  <a:pt x="4130356" y="5271487"/>
                </a:lnTo>
                <a:lnTo>
                  <a:pt x="4115129" y="5284209"/>
                </a:lnTo>
                <a:lnTo>
                  <a:pt x="4099903" y="5291842"/>
                </a:lnTo>
                <a:lnTo>
                  <a:pt x="4092290" y="5299475"/>
                </a:lnTo>
                <a:lnTo>
                  <a:pt x="4071988" y="5322374"/>
                </a:lnTo>
                <a:lnTo>
                  <a:pt x="4064375" y="5335096"/>
                </a:lnTo>
                <a:lnTo>
                  <a:pt x="4056762" y="5357995"/>
                </a:lnTo>
                <a:lnTo>
                  <a:pt x="4056762" y="5365628"/>
                </a:lnTo>
                <a:lnTo>
                  <a:pt x="4056762" y="5373261"/>
                </a:lnTo>
                <a:lnTo>
                  <a:pt x="4041535" y="5357995"/>
                </a:lnTo>
                <a:lnTo>
                  <a:pt x="4013620" y="5342729"/>
                </a:lnTo>
                <a:lnTo>
                  <a:pt x="3990781" y="5327463"/>
                </a:lnTo>
                <a:lnTo>
                  <a:pt x="3962866" y="5314741"/>
                </a:lnTo>
                <a:lnTo>
                  <a:pt x="3934951" y="5307108"/>
                </a:lnTo>
                <a:lnTo>
                  <a:pt x="3919725" y="5307108"/>
                </a:lnTo>
                <a:lnTo>
                  <a:pt x="3896885" y="5299475"/>
                </a:lnTo>
                <a:lnTo>
                  <a:pt x="3876583" y="5291842"/>
                </a:lnTo>
                <a:lnTo>
                  <a:pt x="3846131" y="5284209"/>
                </a:lnTo>
                <a:lnTo>
                  <a:pt x="3810602" y="5271487"/>
                </a:lnTo>
                <a:lnTo>
                  <a:pt x="3782687" y="5263854"/>
                </a:lnTo>
                <a:lnTo>
                  <a:pt x="3775074" y="5263854"/>
                </a:lnTo>
                <a:lnTo>
                  <a:pt x="3782687" y="5240955"/>
                </a:lnTo>
                <a:lnTo>
                  <a:pt x="3782687" y="5233322"/>
                </a:lnTo>
                <a:lnTo>
                  <a:pt x="3790301" y="5212967"/>
                </a:lnTo>
                <a:lnTo>
                  <a:pt x="3795376" y="5197701"/>
                </a:lnTo>
                <a:lnTo>
                  <a:pt x="3798885" y="5194182"/>
                </a:lnTo>
                <a:lnTo>
                  <a:pt x="3795076" y="5197997"/>
                </a:lnTo>
                <a:lnTo>
                  <a:pt x="3789996" y="5213260"/>
                </a:lnTo>
                <a:lnTo>
                  <a:pt x="3782376" y="5233611"/>
                </a:lnTo>
                <a:lnTo>
                  <a:pt x="3782376" y="5241242"/>
                </a:lnTo>
                <a:lnTo>
                  <a:pt x="3774756" y="5264137"/>
                </a:lnTo>
                <a:lnTo>
                  <a:pt x="3744276" y="5256505"/>
                </a:lnTo>
                <a:lnTo>
                  <a:pt x="3701096" y="5256505"/>
                </a:lnTo>
                <a:lnTo>
                  <a:pt x="3673156" y="5256505"/>
                </a:lnTo>
                <a:lnTo>
                  <a:pt x="3650296" y="5256505"/>
                </a:lnTo>
                <a:lnTo>
                  <a:pt x="3614736" y="5256505"/>
                </a:lnTo>
                <a:lnTo>
                  <a:pt x="3591876" y="5256505"/>
                </a:lnTo>
                <a:lnTo>
                  <a:pt x="3586796" y="5256505"/>
                </a:lnTo>
                <a:lnTo>
                  <a:pt x="3586796" y="5248874"/>
                </a:lnTo>
                <a:lnTo>
                  <a:pt x="3591876" y="5233611"/>
                </a:lnTo>
                <a:lnTo>
                  <a:pt x="3607116" y="5225979"/>
                </a:lnTo>
                <a:lnTo>
                  <a:pt x="3614736" y="5220892"/>
                </a:lnTo>
                <a:lnTo>
                  <a:pt x="3622356" y="5220892"/>
                </a:lnTo>
                <a:lnTo>
                  <a:pt x="3622356" y="5225979"/>
                </a:lnTo>
                <a:lnTo>
                  <a:pt x="3629976" y="5233611"/>
                </a:lnTo>
                <a:lnTo>
                  <a:pt x="3637596" y="5225979"/>
                </a:lnTo>
                <a:lnTo>
                  <a:pt x="3642676" y="5225979"/>
                </a:lnTo>
                <a:lnTo>
                  <a:pt x="3665536" y="5225979"/>
                </a:lnTo>
                <a:lnTo>
                  <a:pt x="3688396" y="5220892"/>
                </a:lnTo>
                <a:lnTo>
                  <a:pt x="3701096" y="5205629"/>
                </a:lnTo>
                <a:lnTo>
                  <a:pt x="3701096" y="5213260"/>
                </a:lnTo>
                <a:lnTo>
                  <a:pt x="3708716" y="5220892"/>
                </a:lnTo>
                <a:lnTo>
                  <a:pt x="3716336" y="5220892"/>
                </a:lnTo>
                <a:lnTo>
                  <a:pt x="3716336" y="5213260"/>
                </a:lnTo>
                <a:lnTo>
                  <a:pt x="3723956" y="5197997"/>
                </a:lnTo>
                <a:lnTo>
                  <a:pt x="3723956" y="5182734"/>
                </a:lnTo>
                <a:lnTo>
                  <a:pt x="3708716" y="5170015"/>
                </a:lnTo>
                <a:lnTo>
                  <a:pt x="3693476" y="5162384"/>
                </a:lnTo>
                <a:lnTo>
                  <a:pt x="3680776" y="5170015"/>
                </a:lnTo>
                <a:lnTo>
                  <a:pt x="3665536" y="5175103"/>
                </a:lnTo>
                <a:lnTo>
                  <a:pt x="3657916" y="5175103"/>
                </a:lnTo>
                <a:lnTo>
                  <a:pt x="3650296" y="5170015"/>
                </a:lnTo>
                <a:lnTo>
                  <a:pt x="3629976" y="5162384"/>
                </a:lnTo>
                <a:lnTo>
                  <a:pt x="3607116" y="5162384"/>
                </a:lnTo>
                <a:lnTo>
                  <a:pt x="3599496" y="5147121"/>
                </a:lnTo>
                <a:lnTo>
                  <a:pt x="3591876" y="5139489"/>
                </a:lnTo>
                <a:lnTo>
                  <a:pt x="3591876" y="5131858"/>
                </a:lnTo>
                <a:lnTo>
                  <a:pt x="3586796" y="5124226"/>
                </a:lnTo>
                <a:lnTo>
                  <a:pt x="3586796" y="5103876"/>
                </a:lnTo>
                <a:lnTo>
                  <a:pt x="3579176" y="5119139"/>
                </a:lnTo>
                <a:lnTo>
                  <a:pt x="3571556" y="5139489"/>
                </a:lnTo>
                <a:lnTo>
                  <a:pt x="3571556" y="5162384"/>
                </a:lnTo>
                <a:lnTo>
                  <a:pt x="3579176" y="5175103"/>
                </a:lnTo>
                <a:lnTo>
                  <a:pt x="3579176" y="5190366"/>
                </a:lnTo>
                <a:lnTo>
                  <a:pt x="3571556" y="5197997"/>
                </a:lnTo>
                <a:lnTo>
                  <a:pt x="3563936" y="5190366"/>
                </a:lnTo>
                <a:lnTo>
                  <a:pt x="3548696" y="5175103"/>
                </a:lnTo>
                <a:lnTo>
                  <a:pt x="3536000" y="5162384"/>
                </a:lnTo>
                <a:lnTo>
                  <a:pt x="3528380" y="5154752"/>
                </a:lnTo>
                <a:lnTo>
                  <a:pt x="3536000" y="5139489"/>
                </a:lnTo>
                <a:lnTo>
                  <a:pt x="3543616" y="5119139"/>
                </a:lnTo>
                <a:lnTo>
                  <a:pt x="3548696" y="5103876"/>
                </a:lnTo>
                <a:lnTo>
                  <a:pt x="3548696" y="5088613"/>
                </a:lnTo>
                <a:lnTo>
                  <a:pt x="3548696" y="5068262"/>
                </a:lnTo>
                <a:lnTo>
                  <a:pt x="3548696" y="5052999"/>
                </a:lnTo>
                <a:lnTo>
                  <a:pt x="3548696" y="5045368"/>
                </a:lnTo>
                <a:lnTo>
                  <a:pt x="3563936" y="5030105"/>
                </a:lnTo>
                <a:lnTo>
                  <a:pt x="3579176" y="5017386"/>
                </a:lnTo>
                <a:lnTo>
                  <a:pt x="3571556" y="5017386"/>
                </a:lnTo>
                <a:lnTo>
                  <a:pt x="3563936" y="5017386"/>
                </a:lnTo>
                <a:lnTo>
                  <a:pt x="3543616" y="5022473"/>
                </a:lnTo>
                <a:lnTo>
                  <a:pt x="3536000" y="5017386"/>
                </a:lnTo>
                <a:lnTo>
                  <a:pt x="3536000" y="4986860"/>
                </a:lnTo>
                <a:lnTo>
                  <a:pt x="3528380" y="4966509"/>
                </a:lnTo>
                <a:lnTo>
                  <a:pt x="3527758" y="4965886"/>
                </a:lnTo>
                <a:lnTo>
                  <a:pt x="3535364" y="4986208"/>
                </a:lnTo>
                <a:lnTo>
                  <a:pt x="3535364" y="5016744"/>
                </a:lnTo>
                <a:lnTo>
                  <a:pt x="3527744" y="5009110"/>
                </a:lnTo>
                <a:lnTo>
                  <a:pt x="3520124" y="5009110"/>
                </a:lnTo>
                <a:lnTo>
                  <a:pt x="3497264" y="5016744"/>
                </a:lnTo>
                <a:lnTo>
                  <a:pt x="3484565" y="5029467"/>
                </a:lnTo>
                <a:lnTo>
                  <a:pt x="3484565" y="5044735"/>
                </a:lnTo>
                <a:lnTo>
                  <a:pt x="3469324" y="5067637"/>
                </a:lnTo>
                <a:lnTo>
                  <a:pt x="3446465" y="5087994"/>
                </a:lnTo>
                <a:lnTo>
                  <a:pt x="3426145" y="5110896"/>
                </a:lnTo>
                <a:lnTo>
                  <a:pt x="3395665" y="5138888"/>
                </a:lnTo>
                <a:lnTo>
                  <a:pt x="3395665" y="5146522"/>
                </a:lnTo>
                <a:lnTo>
                  <a:pt x="3403285" y="5161790"/>
                </a:lnTo>
                <a:lnTo>
                  <a:pt x="3410904" y="5174513"/>
                </a:lnTo>
                <a:lnTo>
                  <a:pt x="3403285" y="5182147"/>
                </a:lnTo>
                <a:lnTo>
                  <a:pt x="3395665" y="5189781"/>
                </a:lnTo>
                <a:lnTo>
                  <a:pt x="3418525" y="5205049"/>
                </a:lnTo>
                <a:lnTo>
                  <a:pt x="3446465" y="5233040"/>
                </a:lnTo>
                <a:lnTo>
                  <a:pt x="3461705" y="5248308"/>
                </a:lnTo>
                <a:lnTo>
                  <a:pt x="3476945" y="5271210"/>
                </a:lnTo>
                <a:lnTo>
                  <a:pt x="3497264" y="5276300"/>
                </a:lnTo>
                <a:lnTo>
                  <a:pt x="3504884" y="5291568"/>
                </a:lnTo>
                <a:lnTo>
                  <a:pt x="3512505" y="5299202"/>
                </a:lnTo>
                <a:lnTo>
                  <a:pt x="3520124" y="5306836"/>
                </a:lnTo>
                <a:lnTo>
                  <a:pt x="3520124" y="5322104"/>
                </a:lnTo>
                <a:lnTo>
                  <a:pt x="3520124" y="5327193"/>
                </a:lnTo>
                <a:lnTo>
                  <a:pt x="3504884" y="5334827"/>
                </a:lnTo>
                <a:lnTo>
                  <a:pt x="3497264" y="5334827"/>
                </a:lnTo>
                <a:lnTo>
                  <a:pt x="3497264" y="5342461"/>
                </a:lnTo>
                <a:lnTo>
                  <a:pt x="3492184" y="5350095"/>
                </a:lnTo>
                <a:lnTo>
                  <a:pt x="3492184" y="5357729"/>
                </a:lnTo>
                <a:lnTo>
                  <a:pt x="3497264" y="5378087"/>
                </a:lnTo>
                <a:lnTo>
                  <a:pt x="3492184" y="5385721"/>
                </a:lnTo>
                <a:lnTo>
                  <a:pt x="3476945" y="5393355"/>
                </a:lnTo>
                <a:lnTo>
                  <a:pt x="3454085" y="5393355"/>
                </a:lnTo>
                <a:lnTo>
                  <a:pt x="3441385" y="5378087"/>
                </a:lnTo>
                <a:lnTo>
                  <a:pt x="3454085" y="5378087"/>
                </a:lnTo>
                <a:lnTo>
                  <a:pt x="3469324" y="5385721"/>
                </a:lnTo>
                <a:lnTo>
                  <a:pt x="3484565" y="5378087"/>
                </a:lnTo>
                <a:lnTo>
                  <a:pt x="3476945" y="5372997"/>
                </a:lnTo>
                <a:lnTo>
                  <a:pt x="3469324" y="5365363"/>
                </a:lnTo>
                <a:lnTo>
                  <a:pt x="3461705" y="5357729"/>
                </a:lnTo>
                <a:lnTo>
                  <a:pt x="3461705" y="5365363"/>
                </a:lnTo>
                <a:lnTo>
                  <a:pt x="3454085" y="5372997"/>
                </a:lnTo>
                <a:lnTo>
                  <a:pt x="3446465" y="5372997"/>
                </a:lnTo>
                <a:lnTo>
                  <a:pt x="3441385" y="5357729"/>
                </a:lnTo>
                <a:lnTo>
                  <a:pt x="3426145" y="5357729"/>
                </a:lnTo>
                <a:lnTo>
                  <a:pt x="3418525" y="5365363"/>
                </a:lnTo>
                <a:lnTo>
                  <a:pt x="3410904" y="5357729"/>
                </a:lnTo>
                <a:lnTo>
                  <a:pt x="3410904" y="5350095"/>
                </a:lnTo>
                <a:lnTo>
                  <a:pt x="3390585" y="5357729"/>
                </a:lnTo>
                <a:lnTo>
                  <a:pt x="3375344" y="5365363"/>
                </a:lnTo>
                <a:lnTo>
                  <a:pt x="3367725" y="5357729"/>
                </a:lnTo>
                <a:lnTo>
                  <a:pt x="3360105" y="5357729"/>
                </a:lnTo>
                <a:lnTo>
                  <a:pt x="3352483" y="5357729"/>
                </a:lnTo>
                <a:lnTo>
                  <a:pt x="3339784" y="5357729"/>
                </a:lnTo>
                <a:lnTo>
                  <a:pt x="3332165" y="5357729"/>
                </a:lnTo>
                <a:lnTo>
                  <a:pt x="3324544" y="5372997"/>
                </a:lnTo>
                <a:lnTo>
                  <a:pt x="3316924" y="5365363"/>
                </a:lnTo>
                <a:lnTo>
                  <a:pt x="3316924" y="5357729"/>
                </a:lnTo>
                <a:lnTo>
                  <a:pt x="3309304" y="5365363"/>
                </a:lnTo>
                <a:lnTo>
                  <a:pt x="3296605" y="5372997"/>
                </a:lnTo>
                <a:lnTo>
                  <a:pt x="3281364" y="5372997"/>
                </a:lnTo>
                <a:lnTo>
                  <a:pt x="3258504" y="5372997"/>
                </a:lnTo>
                <a:lnTo>
                  <a:pt x="3238185" y="5378087"/>
                </a:lnTo>
                <a:lnTo>
                  <a:pt x="3230564" y="5385721"/>
                </a:lnTo>
                <a:lnTo>
                  <a:pt x="3230564" y="5393355"/>
                </a:lnTo>
                <a:lnTo>
                  <a:pt x="3230564" y="5416257"/>
                </a:lnTo>
                <a:lnTo>
                  <a:pt x="3222944" y="5416257"/>
                </a:lnTo>
                <a:lnTo>
                  <a:pt x="3207705" y="5400989"/>
                </a:lnTo>
                <a:lnTo>
                  <a:pt x="3200084" y="5400989"/>
                </a:lnTo>
                <a:lnTo>
                  <a:pt x="3195004" y="5416257"/>
                </a:lnTo>
                <a:lnTo>
                  <a:pt x="3200084" y="5428980"/>
                </a:lnTo>
                <a:lnTo>
                  <a:pt x="3207705" y="5451882"/>
                </a:lnTo>
                <a:lnTo>
                  <a:pt x="3215324" y="5467150"/>
                </a:lnTo>
                <a:lnTo>
                  <a:pt x="3207705" y="5467150"/>
                </a:lnTo>
                <a:lnTo>
                  <a:pt x="3195004" y="5467150"/>
                </a:lnTo>
                <a:lnTo>
                  <a:pt x="3187385" y="5472239"/>
                </a:lnTo>
                <a:lnTo>
                  <a:pt x="3172144" y="5487507"/>
                </a:lnTo>
                <a:lnTo>
                  <a:pt x="3136584" y="5495141"/>
                </a:lnTo>
                <a:lnTo>
                  <a:pt x="3121344" y="5502775"/>
                </a:lnTo>
                <a:lnTo>
                  <a:pt x="3106105" y="5523133"/>
                </a:lnTo>
                <a:lnTo>
                  <a:pt x="3093404" y="5538401"/>
                </a:lnTo>
                <a:lnTo>
                  <a:pt x="3085784" y="5553669"/>
                </a:lnTo>
                <a:lnTo>
                  <a:pt x="3070828" y="5568654"/>
                </a:lnTo>
                <a:lnTo>
                  <a:pt x="3071119" y="5568800"/>
                </a:lnTo>
                <a:lnTo>
                  <a:pt x="3050765" y="5596778"/>
                </a:lnTo>
                <a:lnTo>
                  <a:pt x="3035500" y="5612038"/>
                </a:lnTo>
                <a:lnTo>
                  <a:pt x="3027868" y="5624755"/>
                </a:lnTo>
                <a:lnTo>
                  <a:pt x="3020235" y="5632386"/>
                </a:lnTo>
                <a:lnTo>
                  <a:pt x="3004971" y="5640016"/>
                </a:lnTo>
                <a:lnTo>
                  <a:pt x="2976983" y="5647646"/>
                </a:lnTo>
                <a:lnTo>
                  <a:pt x="2961719" y="5655276"/>
                </a:lnTo>
                <a:lnTo>
                  <a:pt x="2954086" y="5670537"/>
                </a:lnTo>
                <a:lnTo>
                  <a:pt x="2941365" y="5662907"/>
                </a:lnTo>
                <a:lnTo>
                  <a:pt x="2926099" y="5647646"/>
                </a:lnTo>
                <a:lnTo>
                  <a:pt x="2903202" y="5640016"/>
                </a:lnTo>
                <a:lnTo>
                  <a:pt x="2882848" y="5624755"/>
                </a:lnTo>
                <a:lnTo>
                  <a:pt x="2867583" y="5612038"/>
                </a:lnTo>
                <a:lnTo>
                  <a:pt x="2847230" y="5596778"/>
                </a:lnTo>
                <a:lnTo>
                  <a:pt x="2831964" y="5581517"/>
                </a:lnTo>
                <a:lnTo>
                  <a:pt x="2816698" y="5573887"/>
                </a:lnTo>
                <a:lnTo>
                  <a:pt x="2809066" y="5561170"/>
                </a:lnTo>
                <a:lnTo>
                  <a:pt x="2816698" y="5545909"/>
                </a:lnTo>
                <a:lnTo>
                  <a:pt x="2816698" y="5538279"/>
                </a:lnTo>
                <a:lnTo>
                  <a:pt x="2809066" y="5530649"/>
                </a:lnTo>
                <a:lnTo>
                  <a:pt x="2796345" y="5517932"/>
                </a:lnTo>
                <a:lnTo>
                  <a:pt x="2803978" y="5517932"/>
                </a:lnTo>
                <a:lnTo>
                  <a:pt x="2816698" y="5510302"/>
                </a:lnTo>
                <a:lnTo>
                  <a:pt x="2824331" y="5502671"/>
                </a:lnTo>
                <a:lnTo>
                  <a:pt x="2809066" y="5487411"/>
                </a:lnTo>
                <a:lnTo>
                  <a:pt x="2788713" y="5467064"/>
                </a:lnTo>
                <a:lnTo>
                  <a:pt x="2773448" y="5459433"/>
                </a:lnTo>
                <a:lnTo>
                  <a:pt x="2765814" y="5451803"/>
                </a:lnTo>
                <a:lnTo>
                  <a:pt x="2758182" y="5428912"/>
                </a:lnTo>
                <a:lnTo>
                  <a:pt x="2758182" y="5421282"/>
                </a:lnTo>
                <a:lnTo>
                  <a:pt x="2753094" y="5408565"/>
                </a:lnTo>
                <a:lnTo>
                  <a:pt x="2737828" y="5393305"/>
                </a:lnTo>
                <a:lnTo>
                  <a:pt x="2722564" y="5385674"/>
                </a:lnTo>
                <a:lnTo>
                  <a:pt x="2722564" y="5372957"/>
                </a:lnTo>
                <a:lnTo>
                  <a:pt x="2737828" y="5357697"/>
                </a:lnTo>
                <a:lnTo>
                  <a:pt x="2737828" y="5350067"/>
                </a:lnTo>
                <a:lnTo>
                  <a:pt x="2737828" y="5342436"/>
                </a:lnTo>
                <a:lnTo>
                  <a:pt x="2758182" y="5334806"/>
                </a:lnTo>
                <a:lnTo>
                  <a:pt x="2765814" y="5327176"/>
                </a:lnTo>
                <a:lnTo>
                  <a:pt x="2773448" y="5327176"/>
                </a:lnTo>
                <a:lnTo>
                  <a:pt x="2765814" y="5322089"/>
                </a:lnTo>
                <a:lnTo>
                  <a:pt x="2758182" y="5306829"/>
                </a:lnTo>
                <a:lnTo>
                  <a:pt x="2758182" y="5291568"/>
                </a:lnTo>
                <a:lnTo>
                  <a:pt x="2773448" y="5276308"/>
                </a:lnTo>
                <a:lnTo>
                  <a:pt x="2796345" y="5271221"/>
                </a:lnTo>
                <a:lnTo>
                  <a:pt x="2803978" y="5271221"/>
                </a:lnTo>
                <a:lnTo>
                  <a:pt x="2796345" y="5263591"/>
                </a:lnTo>
                <a:lnTo>
                  <a:pt x="2788713" y="5248330"/>
                </a:lnTo>
                <a:lnTo>
                  <a:pt x="2788713" y="5240700"/>
                </a:lnTo>
                <a:lnTo>
                  <a:pt x="2781081" y="5220352"/>
                </a:lnTo>
                <a:lnTo>
                  <a:pt x="2773448" y="5205092"/>
                </a:lnTo>
                <a:lnTo>
                  <a:pt x="2765814" y="5205092"/>
                </a:lnTo>
                <a:lnTo>
                  <a:pt x="2765814" y="5197462"/>
                </a:lnTo>
                <a:lnTo>
                  <a:pt x="2769025" y="5197462"/>
                </a:lnTo>
                <a:lnTo>
                  <a:pt x="2773682" y="5190477"/>
                </a:lnTo>
                <a:lnTo>
                  <a:pt x="2788922" y="5182857"/>
                </a:lnTo>
                <a:lnTo>
                  <a:pt x="2804163" y="5182857"/>
                </a:lnTo>
                <a:lnTo>
                  <a:pt x="2832102" y="5175237"/>
                </a:lnTo>
                <a:lnTo>
                  <a:pt x="2867662" y="5170157"/>
                </a:lnTo>
                <a:lnTo>
                  <a:pt x="2903222" y="5139677"/>
                </a:lnTo>
                <a:lnTo>
                  <a:pt x="2910841" y="5124437"/>
                </a:lnTo>
                <a:lnTo>
                  <a:pt x="2926081" y="5119357"/>
                </a:lnTo>
                <a:lnTo>
                  <a:pt x="2941322" y="5104117"/>
                </a:lnTo>
                <a:lnTo>
                  <a:pt x="2941322" y="5088877"/>
                </a:lnTo>
                <a:lnTo>
                  <a:pt x="2954021" y="5053317"/>
                </a:lnTo>
                <a:lnTo>
                  <a:pt x="2954021" y="5045697"/>
                </a:lnTo>
                <a:lnTo>
                  <a:pt x="2948942" y="5038077"/>
                </a:lnTo>
                <a:lnTo>
                  <a:pt x="2949189" y="5037891"/>
                </a:lnTo>
                <a:lnTo>
                  <a:pt x="2934018" y="5030299"/>
                </a:lnTo>
                <a:lnTo>
                  <a:pt x="2926399" y="5022673"/>
                </a:lnTo>
                <a:lnTo>
                  <a:pt x="2903538" y="5017588"/>
                </a:lnTo>
                <a:lnTo>
                  <a:pt x="2883219" y="5017588"/>
                </a:lnTo>
                <a:lnTo>
                  <a:pt x="2867979" y="5017588"/>
                </a:lnTo>
                <a:lnTo>
                  <a:pt x="2852738" y="5030299"/>
                </a:lnTo>
                <a:lnTo>
                  <a:pt x="2840038" y="5030299"/>
                </a:lnTo>
                <a:lnTo>
                  <a:pt x="2809558" y="5030299"/>
                </a:lnTo>
                <a:lnTo>
                  <a:pt x="2796859" y="5030299"/>
                </a:lnTo>
                <a:lnTo>
                  <a:pt x="2781619" y="5017588"/>
                </a:lnTo>
                <a:lnTo>
                  <a:pt x="2766378" y="5002335"/>
                </a:lnTo>
                <a:lnTo>
                  <a:pt x="2753678" y="4987082"/>
                </a:lnTo>
                <a:lnTo>
                  <a:pt x="2738439" y="4979456"/>
                </a:lnTo>
                <a:lnTo>
                  <a:pt x="2723199" y="4971829"/>
                </a:lnTo>
                <a:lnTo>
                  <a:pt x="2723199" y="4959118"/>
                </a:lnTo>
                <a:lnTo>
                  <a:pt x="2715579" y="4951492"/>
                </a:lnTo>
                <a:lnTo>
                  <a:pt x="2702878" y="4936239"/>
                </a:lnTo>
                <a:lnTo>
                  <a:pt x="2695259" y="4928612"/>
                </a:lnTo>
                <a:lnTo>
                  <a:pt x="2687639" y="4920985"/>
                </a:lnTo>
                <a:lnTo>
                  <a:pt x="2680018" y="4920985"/>
                </a:lnTo>
                <a:lnTo>
                  <a:pt x="2672399" y="4920985"/>
                </a:lnTo>
                <a:lnTo>
                  <a:pt x="2664778" y="4920985"/>
                </a:lnTo>
                <a:lnTo>
                  <a:pt x="2652079" y="4915901"/>
                </a:lnTo>
                <a:lnTo>
                  <a:pt x="2644458" y="4915901"/>
                </a:lnTo>
                <a:lnTo>
                  <a:pt x="2636838" y="4915901"/>
                </a:lnTo>
                <a:lnTo>
                  <a:pt x="2629219" y="4915901"/>
                </a:lnTo>
                <a:lnTo>
                  <a:pt x="2621598" y="4908275"/>
                </a:lnTo>
                <a:lnTo>
                  <a:pt x="2613979" y="4908275"/>
                </a:lnTo>
                <a:lnTo>
                  <a:pt x="2601278" y="4908275"/>
                </a:lnTo>
                <a:lnTo>
                  <a:pt x="2586038" y="4908275"/>
                </a:lnTo>
                <a:lnTo>
                  <a:pt x="2578418" y="4908275"/>
                </a:lnTo>
                <a:lnTo>
                  <a:pt x="2570798" y="4908275"/>
                </a:lnTo>
                <a:lnTo>
                  <a:pt x="2563178" y="4915901"/>
                </a:lnTo>
                <a:lnTo>
                  <a:pt x="2558098" y="4915901"/>
                </a:lnTo>
                <a:lnTo>
                  <a:pt x="2550478" y="4908275"/>
                </a:lnTo>
                <a:lnTo>
                  <a:pt x="2542859" y="4908275"/>
                </a:lnTo>
                <a:lnTo>
                  <a:pt x="2535239" y="4908275"/>
                </a:lnTo>
                <a:lnTo>
                  <a:pt x="2522538" y="4908275"/>
                </a:lnTo>
                <a:lnTo>
                  <a:pt x="2527619" y="4893021"/>
                </a:lnTo>
                <a:lnTo>
                  <a:pt x="2535239" y="4885395"/>
                </a:lnTo>
                <a:lnTo>
                  <a:pt x="2527619" y="4865058"/>
                </a:lnTo>
                <a:lnTo>
                  <a:pt x="2522538" y="4842178"/>
                </a:lnTo>
                <a:lnTo>
                  <a:pt x="2522538" y="4834551"/>
                </a:lnTo>
                <a:lnTo>
                  <a:pt x="2527619" y="4814214"/>
                </a:lnTo>
                <a:lnTo>
                  <a:pt x="2535239" y="4791334"/>
                </a:lnTo>
                <a:lnTo>
                  <a:pt x="2542859" y="4776081"/>
                </a:lnTo>
                <a:lnTo>
                  <a:pt x="2550478" y="4763370"/>
                </a:lnTo>
                <a:lnTo>
                  <a:pt x="2563178" y="4755744"/>
                </a:lnTo>
                <a:lnTo>
                  <a:pt x="2586038" y="4732864"/>
                </a:lnTo>
                <a:lnTo>
                  <a:pt x="2593659" y="4717611"/>
                </a:lnTo>
                <a:lnTo>
                  <a:pt x="2608891" y="4704906"/>
                </a:lnTo>
                <a:lnTo>
                  <a:pt x="2608298" y="4704906"/>
                </a:lnTo>
                <a:lnTo>
                  <a:pt x="2593098" y="4717597"/>
                </a:lnTo>
                <a:lnTo>
                  <a:pt x="2585498" y="4732826"/>
                </a:lnTo>
                <a:lnTo>
                  <a:pt x="2562699" y="4755670"/>
                </a:lnTo>
                <a:lnTo>
                  <a:pt x="2550033" y="4763285"/>
                </a:lnTo>
                <a:lnTo>
                  <a:pt x="2542433" y="4775976"/>
                </a:lnTo>
                <a:lnTo>
                  <a:pt x="2534833" y="4791205"/>
                </a:lnTo>
                <a:lnTo>
                  <a:pt x="2527234" y="4814049"/>
                </a:lnTo>
                <a:lnTo>
                  <a:pt x="2519633" y="4834355"/>
                </a:lnTo>
                <a:lnTo>
                  <a:pt x="2519633" y="4841969"/>
                </a:lnTo>
                <a:lnTo>
                  <a:pt x="2527234" y="4864813"/>
                </a:lnTo>
                <a:lnTo>
                  <a:pt x="2534833" y="4885119"/>
                </a:lnTo>
                <a:lnTo>
                  <a:pt x="2527234" y="4892733"/>
                </a:lnTo>
                <a:lnTo>
                  <a:pt x="2519633" y="4907963"/>
                </a:lnTo>
                <a:lnTo>
                  <a:pt x="2512034" y="4907963"/>
                </a:lnTo>
                <a:lnTo>
                  <a:pt x="2506968" y="4907963"/>
                </a:lnTo>
                <a:lnTo>
                  <a:pt x="2491768" y="4900348"/>
                </a:lnTo>
                <a:lnTo>
                  <a:pt x="2484168" y="4892733"/>
                </a:lnTo>
                <a:lnTo>
                  <a:pt x="2476569" y="4900348"/>
                </a:lnTo>
                <a:lnTo>
                  <a:pt x="2484168" y="4907963"/>
                </a:lnTo>
                <a:lnTo>
                  <a:pt x="2491768" y="4907963"/>
                </a:lnTo>
                <a:lnTo>
                  <a:pt x="2484168" y="4915577"/>
                </a:lnTo>
                <a:lnTo>
                  <a:pt x="2484168" y="4920654"/>
                </a:lnTo>
                <a:lnTo>
                  <a:pt x="2476569" y="4920654"/>
                </a:lnTo>
                <a:lnTo>
                  <a:pt x="2461369" y="4928268"/>
                </a:lnTo>
                <a:lnTo>
                  <a:pt x="2456303" y="4935883"/>
                </a:lnTo>
                <a:lnTo>
                  <a:pt x="2461369" y="4943498"/>
                </a:lnTo>
                <a:lnTo>
                  <a:pt x="2456303" y="4943498"/>
                </a:lnTo>
                <a:lnTo>
                  <a:pt x="2448703" y="4951112"/>
                </a:lnTo>
                <a:lnTo>
                  <a:pt x="2433504" y="4951112"/>
                </a:lnTo>
                <a:lnTo>
                  <a:pt x="2425903" y="4951112"/>
                </a:lnTo>
                <a:lnTo>
                  <a:pt x="2418304" y="4951112"/>
                </a:lnTo>
                <a:lnTo>
                  <a:pt x="2410704" y="4951112"/>
                </a:lnTo>
                <a:lnTo>
                  <a:pt x="2405637" y="4951112"/>
                </a:lnTo>
                <a:lnTo>
                  <a:pt x="2398038" y="4935883"/>
                </a:lnTo>
                <a:lnTo>
                  <a:pt x="2375239" y="4920654"/>
                </a:lnTo>
                <a:lnTo>
                  <a:pt x="2375239" y="4928268"/>
                </a:lnTo>
                <a:lnTo>
                  <a:pt x="2367639" y="4935883"/>
                </a:lnTo>
                <a:lnTo>
                  <a:pt x="2362572" y="4928268"/>
                </a:lnTo>
                <a:lnTo>
                  <a:pt x="2354974" y="4928268"/>
                </a:lnTo>
                <a:lnTo>
                  <a:pt x="2347373" y="4935883"/>
                </a:lnTo>
                <a:lnTo>
                  <a:pt x="2354974" y="4951112"/>
                </a:lnTo>
                <a:lnTo>
                  <a:pt x="2362572" y="4951112"/>
                </a:lnTo>
                <a:lnTo>
                  <a:pt x="2362572" y="4943498"/>
                </a:lnTo>
                <a:lnTo>
                  <a:pt x="2367639" y="4935883"/>
                </a:lnTo>
                <a:lnTo>
                  <a:pt x="2382839" y="4935883"/>
                </a:lnTo>
                <a:lnTo>
                  <a:pt x="2398038" y="4943498"/>
                </a:lnTo>
                <a:lnTo>
                  <a:pt x="2398038" y="4951112"/>
                </a:lnTo>
                <a:lnTo>
                  <a:pt x="2398038" y="4958727"/>
                </a:lnTo>
                <a:lnTo>
                  <a:pt x="2390438" y="4958727"/>
                </a:lnTo>
                <a:lnTo>
                  <a:pt x="2375239" y="4958727"/>
                </a:lnTo>
                <a:lnTo>
                  <a:pt x="2375239" y="4966341"/>
                </a:lnTo>
                <a:lnTo>
                  <a:pt x="2375239" y="4979033"/>
                </a:lnTo>
                <a:lnTo>
                  <a:pt x="2367639" y="4971418"/>
                </a:lnTo>
                <a:lnTo>
                  <a:pt x="2362572" y="4966341"/>
                </a:lnTo>
                <a:lnTo>
                  <a:pt x="2362572" y="4971418"/>
                </a:lnTo>
                <a:lnTo>
                  <a:pt x="2354974" y="4979033"/>
                </a:lnTo>
                <a:lnTo>
                  <a:pt x="2347373" y="4994262"/>
                </a:lnTo>
                <a:lnTo>
                  <a:pt x="2339773" y="4994262"/>
                </a:lnTo>
                <a:lnTo>
                  <a:pt x="2324574" y="4994262"/>
                </a:lnTo>
                <a:lnTo>
                  <a:pt x="2311908" y="4986647"/>
                </a:lnTo>
                <a:lnTo>
                  <a:pt x="2304308" y="4986647"/>
                </a:lnTo>
                <a:lnTo>
                  <a:pt x="2289109" y="4986647"/>
                </a:lnTo>
                <a:lnTo>
                  <a:pt x="2289109" y="4994262"/>
                </a:lnTo>
                <a:lnTo>
                  <a:pt x="2281508" y="4986647"/>
                </a:lnTo>
                <a:lnTo>
                  <a:pt x="2273908" y="4971418"/>
                </a:lnTo>
                <a:lnTo>
                  <a:pt x="2273908" y="4966341"/>
                </a:lnTo>
                <a:lnTo>
                  <a:pt x="2273908" y="4958727"/>
                </a:lnTo>
                <a:lnTo>
                  <a:pt x="2266309" y="4958727"/>
                </a:lnTo>
                <a:lnTo>
                  <a:pt x="2266309" y="4966341"/>
                </a:lnTo>
                <a:lnTo>
                  <a:pt x="2261243" y="4966341"/>
                </a:lnTo>
                <a:lnTo>
                  <a:pt x="2253643" y="4958727"/>
                </a:lnTo>
                <a:lnTo>
                  <a:pt x="2253643" y="4951112"/>
                </a:lnTo>
                <a:lnTo>
                  <a:pt x="2261243" y="4935883"/>
                </a:lnTo>
                <a:lnTo>
                  <a:pt x="2253643" y="4943498"/>
                </a:lnTo>
                <a:lnTo>
                  <a:pt x="2246043" y="4943498"/>
                </a:lnTo>
                <a:lnTo>
                  <a:pt x="2238444" y="4943498"/>
                </a:lnTo>
                <a:lnTo>
                  <a:pt x="2230843" y="4943498"/>
                </a:lnTo>
                <a:lnTo>
                  <a:pt x="2215644" y="4951112"/>
                </a:lnTo>
                <a:lnTo>
                  <a:pt x="2210577" y="4951112"/>
                </a:lnTo>
                <a:lnTo>
                  <a:pt x="2195379" y="4958727"/>
                </a:lnTo>
                <a:lnTo>
                  <a:pt x="2172579" y="4958727"/>
                </a:lnTo>
                <a:lnTo>
                  <a:pt x="2159914" y="4958727"/>
                </a:lnTo>
                <a:lnTo>
                  <a:pt x="2152313" y="4951112"/>
                </a:lnTo>
                <a:lnTo>
                  <a:pt x="2152313" y="4943498"/>
                </a:lnTo>
                <a:lnTo>
                  <a:pt x="2152313" y="4928268"/>
                </a:lnTo>
                <a:lnTo>
                  <a:pt x="2159914" y="4920654"/>
                </a:lnTo>
                <a:lnTo>
                  <a:pt x="2152313" y="4892733"/>
                </a:lnTo>
                <a:lnTo>
                  <a:pt x="2144714" y="4869890"/>
                </a:lnTo>
                <a:lnTo>
                  <a:pt x="2152313" y="4857198"/>
                </a:lnTo>
                <a:lnTo>
                  <a:pt x="2152313" y="4849584"/>
                </a:lnTo>
                <a:lnTo>
                  <a:pt x="2152313" y="4834355"/>
                </a:lnTo>
                <a:lnTo>
                  <a:pt x="2159914" y="4814049"/>
                </a:lnTo>
                <a:lnTo>
                  <a:pt x="2159914" y="4791205"/>
                </a:lnTo>
                <a:lnTo>
                  <a:pt x="2164979" y="4775976"/>
                </a:lnTo>
                <a:lnTo>
                  <a:pt x="2164979" y="4768361"/>
                </a:lnTo>
                <a:lnTo>
                  <a:pt x="2159914" y="4755670"/>
                </a:lnTo>
                <a:lnTo>
                  <a:pt x="2144714" y="4740441"/>
                </a:lnTo>
                <a:lnTo>
                  <a:pt x="2152313" y="4717597"/>
                </a:lnTo>
                <a:lnTo>
                  <a:pt x="2159914" y="4704906"/>
                </a:lnTo>
                <a:lnTo>
                  <a:pt x="2159914" y="4697291"/>
                </a:lnTo>
                <a:lnTo>
                  <a:pt x="2159914" y="4682062"/>
                </a:lnTo>
                <a:lnTo>
                  <a:pt x="2164979" y="4666833"/>
                </a:lnTo>
                <a:lnTo>
                  <a:pt x="2159914" y="4654142"/>
                </a:lnTo>
                <a:lnTo>
                  <a:pt x="2159914" y="4646527"/>
                </a:lnTo>
                <a:lnTo>
                  <a:pt x="2152313" y="4631298"/>
                </a:lnTo>
                <a:lnTo>
                  <a:pt x="2159914" y="4631298"/>
                </a:lnTo>
                <a:lnTo>
                  <a:pt x="2159914" y="4623683"/>
                </a:lnTo>
                <a:lnTo>
                  <a:pt x="2164979" y="4623683"/>
                </a:lnTo>
                <a:lnTo>
                  <a:pt x="2172579" y="4623683"/>
                </a:lnTo>
                <a:lnTo>
                  <a:pt x="2195379" y="4623683"/>
                </a:lnTo>
                <a:lnTo>
                  <a:pt x="2215644" y="4616069"/>
                </a:lnTo>
                <a:lnTo>
                  <a:pt x="2215644" y="4610992"/>
                </a:lnTo>
                <a:lnTo>
                  <a:pt x="2215644" y="4603378"/>
                </a:lnTo>
                <a:lnTo>
                  <a:pt x="2223244" y="4595763"/>
                </a:lnTo>
                <a:lnTo>
                  <a:pt x="2253643" y="4603378"/>
                </a:lnTo>
                <a:lnTo>
                  <a:pt x="2266309" y="4603378"/>
                </a:lnTo>
                <a:lnTo>
                  <a:pt x="2266309" y="4595763"/>
                </a:lnTo>
                <a:lnTo>
                  <a:pt x="2266309" y="4588148"/>
                </a:lnTo>
                <a:lnTo>
                  <a:pt x="2266309" y="4580534"/>
                </a:lnTo>
                <a:lnTo>
                  <a:pt x="2273908" y="4580534"/>
                </a:lnTo>
                <a:lnTo>
                  <a:pt x="2289109" y="4580534"/>
                </a:lnTo>
                <a:lnTo>
                  <a:pt x="2304308" y="4565304"/>
                </a:lnTo>
                <a:lnTo>
                  <a:pt x="2316974" y="4544999"/>
                </a:lnTo>
                <a:lnTo>
                  <a:pt x="2324574" y="4544999"/>
                </a:lnTo>
                <a:lnTo>
                  <a:pt x="2362572" y="4552613"/>
                </a:lnTo>
                <a:lnTo>
                  <a:pt x="2375239" y="4560228"/>
                </a:lnTo>
                <a:lnTo>
                  <a:pt x="2382839" y="4572919"/>
                </a:lnTo>
                <a:lnTo>
                  <a:pt x="2398038" y="4595763"/>
                </a:lnTo>
                <a:lnTo>
                  <a:pt x="2410704" y="4610992"/>
                </a:lnTo>
                <a:lnTo>
                  <a:pt x="2418304" y="4595763"/>
                </a:lnTo>
                <a:lnTo>
                  <a:pt x="2441103" y="4588148"/>
                </a:lnTo>
                <a:lnTo>
                  <a:pt x="2461369" y="4580534"/>
                </a:lnTo>
                <a:lnTo>
                  <a:pt x="2476569" y="4572919"/>
                </a:lnTo>
                <a:lnTo>
                  <a:pt x="2483188" y="4572919"/>
                </a:lnTo>
                <a:lnTo>
                  <a:pt x="2484120" y="4571987"/>
                </a:lnTo>
                <a:lnTo>
                  <a:pt x="2476501" y="4571987"/>
                </a:lnTo>
                <a:lnTo>
                  <a:pt x="2461261" y="4579607"/>
                </a:lnTo>
                <a:lnTo>
                  <a:pt x="2440942" y="4587227"/>
                </a:lnTo>
                <a:lnTo>
                  <a:pt x="2418081" y="4594847"/>
                </a:lnTo>
                <a:lnTo>
                  <a:pt x="2410462" y="4610087"/>
                </a:lnTo>
                <a:lnTo>
                  <a:pt x="2397761" y="4594847"/>
                </a:lnTo>
                <a:lnTo>
                  <a:pt x="2382522" y="4571987"/>
                </a:lnTo>
                <a:lnTo>
                  <a:pt x="2374901" y="4559287"/>
                </a:lnTo>
                <a:lnTo>
                  <a:pt x="2362201" y="4551667"/>
                </a:lnTo>
                <a:lnTo>
                  <a:pt x="2324102" y="4544047"/>
                </a:lnTo>
                <a:lnTo>
                  <a:pt x="2316481" y="4544047"/>
                </a:lnTo>
                <a:lnTo>
                  <a:pt x="2303781" y="4564367"/>
                </a:lnTo>
                <a:lnTo>
                  <a:pt x="2288542" y="4579607"/>
                </a:lnTo>
                <a:lnTo>
                  <a:pt x="2273302" y="4579607"/>
                </a:lnTo>
                <a:lnTo>
                  <a:pt x="2265681" y="4579607"/>
                </a:lnTo>
                <a:lnTo>
                  <a:pt x="2265681" y="4587227"/>
                </a:lnTo>
                <a:lnTo>
                  <a:pt x="2265681" y="4594847"/>
                </a:lnTo>
                <a:lnTo>
                  <a:pt x="2265681" y="4602467"/>
                </a:lnTo>
                <a:lnTo>
                  <a:pt x="2252982" y="4602467"/>
                </a:lnTo>
                <a:lnTo>
                  <a:pt x="2222501" y="4594847"/>
                </a:lnTo>
                <a:lnTo>
                  <a:pt x="2214882" y="4602467"/>
                </a:lnTo>
                <a:lnTo>
                  <a:pt x="2214882" y="4610087"/>
                </a:lnTo>
                <a:lnTo>
                  <a:pt x="2214882" y="4615167"/>
                </a:lnTo>
                <a:lnTo>
                  <a:pt x="2194562" y="4622787"/>
                </a:lnTo>
                <a:lnTo>
                  <a:pt x="2171702" y="4622787"/>
                </a:lnTo>
                <a:lnTo>
                  <a:pt x="2164080" y="4622787"/>
                </a:lnTo>
                <a:lnTo>
                  <a:pt x="2159001" y="4622787"/>
                </a:lnTo>
                <a:lnTo>
                  <a:pt x="2159001" y="4630407"/>
                </a:lnTo>
                <a:lnTo>
                  <a:pt x="2151381" y="4630407"/>
                </a:lnTo>
                <a:lnTo>
                  <a:pt x="2120901" y="4622787"/>
                </a:lnTo>
                <a:lnTo>
                  <a:pt x="2115822" y="4615167"/>
                </a:lnTo>
                <a:lnTo>
                  <a:pt x="2108202" y="4615167"/>
                </a:lnTo>
                <a:lnTo>
                  <a:pt x="2108202" y="4595913"/>
                </a:lnTo>
                <a:lnTo>
                  <a:pt x="2108062" y="4595913"/>
                </a:lnTo>
                <a:lnTo>
                  <a:pt x="2108062" y="4616248"/>
                </a:lnTo>
                <a:lnTo>
                  <a:pt x="2102113" y="4616248"/>
                </a:lnTo>
                <a:lnTo>
                  <a:pt x="2120584" y="4623187"/>
                </a:lnTo>
                <a:lnTo>
                  <a:pt x="2143444" y="4630822"/>
                </a:lnTo>
                <a:lnTo>
                  <a:pt x="2151063" y="4630822"/>
                </a:lnTo>
                <a:lnTo>
                  <a:pt x="2158683" y="4646092"/>
                </a:lnTo>
                <a:lnTo>
                  <a:pt x="2158683" y="4653726"/>
                </a:lnTo>
                <a:lnTo>
                  <a:pt x="2163763" y="4666451"/>
                </a:lnTo>
                <a:lnTo>
                  <a:pt x="2158683" y="4681720"/>
                </a:lnTo>
                <a:lnTo>
                  <a:pt x="2158683" y="4696990"/>
                </a:lnTo>
                <a:lnTo>
                  <a:pt x="2158683" y="4704625"/>
                </a:lnTo>
                <a:lnTo>
                  <a:pt x="2151063" y="4717349"/>
                </a:lnTo>
                <a:lnTo>
                  <a:pt x="2143444" y="4740253"/>
                </a:lnTo>
                <a:lnTo>
                  <a:pt x="2158683" y="4755523"/>
                </a:lnTo>
                <a:lnTo>
                  <a:pt x="2163763" y="4768247"/>
                </a:lnTo>
                <a:lnTo>
                  <a:pt x="2163763" y="4775882"/>
                </a:lnTo>
                <a:lnTo>
                  <a:pt x="2158683" y="4791152"/>
                </a:lnTo>
                <a:lnTo>
                  <a:pt x="2158683" y="4814056"/>
                </a:lnTo>
                <a:lnTo>
                  <a:pt x="2151063" y="4834415"/>
                </a:lnTo>
                <a:lnTo>
                  <a:pt x="2151063" y="4849685"/>
                </a:lnTo>
                <a:lnTo>
                  <a:pt x="2151063" y="4857319"/>
                </a:lnTo>
                <a:lnTo>
                  <a:pt x="2143444" y="4870044"/>
                </a:lnTo>
                <a:lnTo>
                  <a:pt x="2151063" y="4892948"/>
                </a:lnTo>
                <a:lnTo>
                  <a:pt x="2158683" y="4920942"/>
                </a:lnTo>
                <a:lnTo>
                  <a:pt x="2151063" y="4928577"/>
                </a:lnTo>
                <a:lnTo>
                  <a:pt x="2151063" y="4943846"/>
                </a:lnTo>
                <a:lnTo>
                  <a:pt x="2143444" y="4943846"/>
                </a:lnTo>
                <a:lnTo>
                  <a:pt x="2143444" y="4959116"/>
                </a:lnTo>
                <a:lnTo>
                  <a:pt x="2135823" y="4959116"/>
                </a:lnTo>
                <a:lnTo>
                  <a:pt x="2120584" y="4959116"/>
                </a:lnTo>
                <a:lnTo>
                  <a:pt x="2115504" y="4971841"/>
                </a:lnTo>
                <a:lnTo>
                  <a:pt x="2107884" y="4979475"/>
                </a:lnTo>
                <a:lnTo>
                  <a:pt x="2100263" y="4979475"/>
                </a:lnTo>
                <a:lnTo>
                  <a:pt x="2092643" y="4971841"/>
                </a:lnTo>
                <a:lnTo>
                  <a:pt x="2085023" y="4971841"/>
                </a:lnTo>
                <a:lnTo>
                  <a:pt x="2077403" y="4966751"/>
                </a:lnTo>
                <a:lnTo>
                  <a:pt x="2069783" y="4959116"/>
                </a:lnTo>
                <a:lnTo>
                  <a:pt x="2064703" y="4959116"/>
                </a:lnTo>
                <a:lnTo>
                  <a:pt x="2069783" y="4951481"/>
                </a:lnTo>
                <a:lnTo>
                  <a:pt x="2069783" y="4943846"/>
                </a:lnTo>
                <a:lnTo>
                  <a:pt x="2064703" y="4943846"/>
                </a:lnTo>
                <a:lnTo>
                  <a:pt x="2049465" y="4951481"/>
                </a:lnTo>
                <a:lnTo>
                  <a:pt x="2057084" y="4959115"/>
                </a:lnTo>
                <a:lnTo>
                  <a:pt x="2049464" y="4966750"/>
                </a:lnTo>
                <a:lnTo>
                  <a:pt x="2041843" y="4971840"/>
                </a:lnTo>
                <a:lnTo>
                  <a:pt x="2029145" y="4966750"/>
                </a:lnTo>
                <a:lnTo>
                  <a:pt x="2034223" y="4951481"/>
                </a:lnTo>
                <a:lnTo>
                  <a:pt x="2013903" y="4951481"/>
                </a:lnTo>
                <a:lnTo>
                  <a:pt x="1998664" y="4943846"/>
                </a:lnTo>
                <a:lnTo>
                  <a:pt x="1998664" y="4959116"/>
                </a:lnTo>
                <a:lnTo>
                  <a:pt x="1983423" y="4966751"/>
                </a:lnTo>
                <a:lnTo>
                  <a:pt x="1968184" y="4966751"/>
                </a:lnTo>
                <a:lnTo>
                  <a:pt x="1963104" y="4966751"/>
                </a:lnTo>
                <a:lnTo>
                  <a:pt x="1955483" y="4966751"/>
                </a:lnTo>
                <a:lnTo>
                  <a:pt x="1940243" y="4959116"/>
                </a:lnTo>
                <a:lnTo>
                  <a:pt x="1917383" y="4959116"/>
                </a:lnTo>
                <a:lnTo>
                  <a:pt x="1912303" y="4959116"/>
                </a:lnTo>
                <a:lnTo>
                  <a:pt x="1904684" y="4966751"/>
                </a:lnTo>
                <a:lnTo>
                  <a:pt x="1889443" y="4959116"/>
                </a:lnTo>
                <a:lnTo>
                  <a:pt x="1881823" y="4959116"/>
                </a:lnTo>
                <a:lnTo>
                  <a:pt x="1869124" y="4959116"/>
                </a:lnTo>
                <a:lnTo>
                  <a:pt x="1869124" y="4971841"/>
                </a:lnTo>
                <a:lnTo>
                  <a:pt x="1861503" y="4971841"/>
                </a:lnTo>
                <a:lnTo>
                  <a:pt x="1853883" y="4971841"/>
                </a:lnTo>
                <a:lnTo>
                  <a:pt x="1853883" y="4979475"/>
                </a:lnTo>
                <a:lnTo>
                  <a:pt x="1846264" y="4987110"/>
                </a:lnTo>
                <a:lnTo>
                  <a:pt x="1831023" y="4987110"/>
                </a:lnTo>
                <a:lnTo>
                  <a:pt x="1818324" y="4987110"/>
                </a:lnTo>
                <a:lnTo>
                  <a:pt x="1803083" y="4994745"/>
                </a:lnTo>
                <a:lnTo>
                  <a:pt x="1795463" y="4994745"/>
                </a:lnTo>
                <a:lnTo>
                  <a:pt x="1795463" y="4987110"/>
                </a:lnTo>
                <a:lnTo>
                  <a:pt x="1787844" y="4979475"/>
                </a:lnTo>
                <a:lnTo>
                  <a:pt x="1780224" y="4979475"/>
                </a:lnTo>
                <a:lnTo>
                  <a:pt x="1772603" y="4979475"/>
                </a:lnTo>
                <a:lnTo>
                  <a:pt x="1759904" y="4987110"/>
                </a:lnTo>
                <a:lnTo>
                  <a:pt x="1759904" y="4994744"/>
                </a:lnTo>
                <a:lnTo>
                  <a:pt x="1759904" y="5002379"/>
                </a:lnTo>
                <a:lnTo>
                  <a:pt x="1752283" y="5002379"/>
                </a:lnTo>
                <a:lnTo>
                  <a:pt x="1752283" y="5010014"/>
                </a:lnTo>
                <a:lnTo>
                  <a:pt x="1752283" y="5017649"/>
                </a:lnTo>
                <a:lnTo>
                  <a:pt x="1744663" y="5022738"/>
                </a:lnTo>
                <a:lnTo>
                  <a:pt x="1752283" y="5022738"/>
                </a:lnTo>
                <a:lnTo>
                  <a:pt x="1759904" y="5022738"/>
                </a:lnTo>
                <a:lnTo>
                  <a:pt x="1759904" y="5030373"/>
                </a:lnTo>
                <a:lnTo>
                  <a:pt x="1752283" y="5038008"/>
                </a:lnTo>
                <a:lnTo>
                  <a:pt x="1744663" y="5045643"/>
                </a:lnTo>
                <a:lnTo>
                  <a:pt x="1744663" y="5038008"/>
                </a:lnTo>
                <a:lnTo>
                  <a:pt x="1744663" y="5030373"/>
                </a:lnTo>
                <a:lnTo>
                  <a:pt x="1721803" y="5030373"/>
                </a:lnTo>
                <a:lnTo>
                  <a:pt x="1709103" y="5030373"/>
                </a:lnTo>
                <a:lnTo>
                  <a:pt x="1709103" y="5022738"/>
                </a:lnTo>
                <a:lnTo>
                  <a:pt x="1716723" y="5017649"/>
                </a:lnTo>
                <a:lnTo>
                  <a:pt x="1729424" y="5017649"/>
                </a:lnTo>
                <a:lnTo>
                  <a:pt x="1737043" y="5010014"/>
                </a:lnTo>
                <a:lnTo>
                  <a:pt x="1737043" y="5002379"/>
                </a:lnTo>
                <a:lnTo>
                  <a:pt x="1737043" y="4994744"/>
                </a:lnTo>
                <a:lnTo>
                  <a:pt x="1744663" y="4987110"/>
                </a:lnTo>
                <a:lnTo>
                  <a:pt x="1744663" y="4979475"/>
                </a:lnTo>
                <a:lnTo>
                  <a:pt x="1759904" y="4987109"/>
                </a:lnTo>
                <a:lnTo>
                  <a:pt x="1759904" y="4979475"/>
                </a:lnTo>
                <a:lnTo>
                  <a:pt x="1759904" y="4971841"/>
                </a:lnTo>
                <a:lnTo>
                  <a:pt x="1759904" y="4966751"/>
                </a:lnTo>
                <a:lnTo>
                  <a:pt x="1759904" y="4959116"/>
                </a:lnTo>
                <a:lnTo>
                  <a:pt x="1759904" y="4943846"/>
                </a:lnTo>
                <a:lnTo>
                  <a:pt x="1759904" y="4928577"/>
                </a:lnTo>
                <a:lnTo>
                  <a:pt x="1759904" y="4915852"/>
                </a:lnTo>
                <a:lnTo>
                  <a:pt x="1759904" y="4908218"/>
                </a:lnTo>
                <a:lnTo>
                  <a:pt x="1752283" y="4900583"/>
                </a:lnTo>
                <a:lnTo>
                  <a:pt x="1737043" y="4900583"/>
                </a:lnTo>
                <a:lnTo>
                  <a:pt x="1721803" y="4892948"/>
                </a:lnTo>
                <a:lnTo>
                  <a:pt x="1709103" y="4892948"/>
                </a:lnTo>
                <a:lnTo>
                  <a:pt x="1671003" y="4908218"/>
                </a:lnTo>
                <a:lnTo>
                  <a:pt x="1650684" y="4920942"/>
                </a:lnTo>
                <a:lnTo>
                  <a:pt x="1635444" y="4936212"/>
                </a:lnTo>
                <a:lnTo>
                  <a:pt x="1635444" y="4950823"/>
                </a:lnTo>
                <a:lnTo>
                  <a:pt x="1635860" y="4951242"/>
                </a:lnTo>
                <a:lnTo>
                  <a:pt x="1635860" y="4979259"/>
                </a:lnTo>
                <a:lnTo>
                  <a:pt x="1628252" y="4986900"/>
                </a:lnTo>
                <a:lnTo>
                  <a:pt x="1615571" y="4994541"/>
                </a:lnTo>
                <a:lnTo>
                  <a:pt x="1615571" y="5002182"/>
                </a:lnTo>
                <a:lnTo>
                  <a:pt x="1615571" y="5017464"/>
                </a:lnTo>
                <a:lnTo>
                  <a:pt x="1615571" y="5022558"/>
                </a:lnTo>
                <a:lnTo>
                  <a:pt x="1615571" y="5030199"/>
                </a:lnTo>
                <a:lnTo>
                  <a:pt x="1607962" y="5045480"/>
                </a:lnTo>
                <a:lnTo>
                  <a:pt x="1600354" y="5053121"/>
                </a:lnTo>
                <a:lnTo>
                  <a:pt x="1577528" y="5060762"/>
                </a:lnTo>
                <a:lnTo>
                  <a:pt x="1564847" y="5060762"/>
                </a:lnTo>
                <a:lnTo>
                  <a:pt x="1564847" y="5068403"/>
                </a:lnTo>
                <a:lnTo>
                  <a:pt x="1557238" y="5081138"/>
                </a:lnTo>
                <a:lnTo>
                  <a:pt x="1557238" y="5096420"/>
                </a:lnTo>
                <a:lnTo>
                  <a:pt x="1564847" y="5111702"/>
                </a:lnTo>
                <a:lnTo>
                  <a:pt x="1557238" y="5119343"/>
                </a:lnTo>
                <a:lnTo>
                  <a:pt x="1542021" y="5119343"/>
                </a:lnTo>
                <a:lnTo>
                  <a:pt x="1526804" y="5124437"/>
                </a:lnTo>
                <a:lnTo>
                  <a:pt x="1521730" y="5124437"/>
                </a:lnTo>
                <a:lnTo>
                  <a:pt x="1526804" y="5119343"/>
                </a:lnTo>
                <a:lnTo>
                  <a:pt x="1526804" y="5111702"/>
                </a:lnTo>
                <a:lnTo>
                  <a:pt x="1534412" y="5104061"/>
                </a:lnTo>
                <a:lnTo>
                  <a:pt x="1542021" y="5104061"/>
                </a:lnTo>
                <a:lnTo>
                  <a:pt x="1542021" y="5111702"/>
                </a:lnTo>
                <a:lnTo>
                  <a:pt x="1549629" y="5096420"/>
                </a:lnTo>
                <a:lnTo>
                  <a:pt x="1542021" y="5088779"/>
                </a:lnTo>
                <a:lnTo>
                  <a:pt x="1526804" y="5081138"/>
                </a:lnTo>
                <a:lnTo>
                  <a:pt x="1521730" y="5073497"/>
                </a:lnTo>
                <a:lnTo>
                  <a:pt x="1506513" y="5068403"/>
                </a:lnTo>
                <a:lnTo>
                  <a:pt x="1498905" y="5060762"/>
                </a:lnTo>
                <a:lnTo>
                  <a:pt x="1491296" y="5045480"/>
                </a:lnTo>
                <a:lnTo>
                  <a:pt x="1476079" y="5030199"/>
                </a:lnTo>
                <a:lnTo>
                  <a:pt x="1471007" y="5022558"/>
                </a:lnTo>
                <a:lnTo>
                  <a:pt x="1471007" y="5009823"/>
                </a:lnTo>
                <a:lnTo>
                  <a:pt x="1463399" y="5002182"/>
                </a:lnTo>
                <a:lnTo>
                  <a:pt x="1455789" y="5009823"/>
                </a:lnTo>
                <a:lnTo>
                  <a:pt x="1440575" y="5009823"/>
                </a:lnTo>
                <a:lnTo>
                  <a:pt x="1432964" y="5009823"/>
                </a:lnTo>
                <a:lnTo>
                  <a:pt x="1432964" y="5002182"/>
                </a:lnTo>
                <a:lnTo>
                  <a:pt x="1448181" y="4994541"/>
                </a:lnTo>
                <a:lnTo>
                  <a:pt x="1448181" y="4986900"/>
                </a:lnTo>
                <a:lnTo>
                  <a:pt x="1448181" y="4979259"/>
                </a:lnTo>
                <a:lnTo>
                  <a:pt x="1440575" y="4979259"/>
                </a:lnTo>
                <a:lnTo>
                  <a:pt x="1427891" y="4971618"/>
                </a:lnTo>
                <a:lnTo>
                  <a:pt x="1420284" y="4971618"/>
                </a:lnTo>
                <a:lnTo>
                  <a:pt x="1389851" y="4966524"/>
                </a:lnTo>
                <a:lnTo>
                  <a:pt x="1382240" y="4971618"/>
                </a:lnTo>
                <a:lnTo>
                  <a:pt x="1369560" y="4971618"/>
                </a:lnTo>
                <a:lnTo>
                  <a:pt x="1361953" y="4971618"/>
                </a:lnTo>
                <a:lnTo>
                  <a:pt x="1361953" y="4966524"/>
                </a:lnTo>
                <a:lnTo>
                  <a:pt x="1354342" y="4971618"/>
                </a:lnTo>
                <a:lnTo>
                  <a:pt x="1331515" y="4979259"/>
                </a:lnTo>
                <a:lnTo>
                  <a:pt x="1326445" y="4966524"/>
                </a:lnTo>
                <a:lnTo>
                  <a:pt x="1318837" y="4958883"/>
                </a:lnTo>
                <a:lnTo>
                  <a:pt x="1311226" y="4958883"/>
                </a:lnTo>
                <a:lnTo>
                  <a:pt x="1311226" y="4966524"/>
                </a:lnTo>
                <a:lnTo>
                  <a:pt x="1303618" y="4971618"/>
                </a:lnTo>
                <a:lnTo>
                  <a:pt x="1296010" y="4971618"/>
                </a:lnTo>
                <a:lnTo>
                  <a:pt x="1288402" y="4971618"/>
                </a:lnTo>
                <a:lnTo>
                  <a:pt x="1288402" y="4958883"/>
                </a:lnTo>
                <a:lnTo>
                  <a:pt x="1280792" y="4943601"/>
                </a:lnTo>
                <a:lnTo>
                  <a:pt x="1275721" y="4943601"/>
                </a:lnTo>
                <a:lnTo>
                  <a:pt x="1275721" y="4958883"/>
                </a:lnTo>
                <a:lnTo>
                  <a:pt x="1268113" y="4966524"/>
                </a:lnTo>
                <a:lnTo>
                  <a:pt x="1252895" y="4979259"/>
                </a:lnTo>
                <a:lnTo>
                  <a:pt x="1237676" y="4979259"/>
                </a:lnTo>
                <a:lnTo>
                  <a:pt x="1230068" y="4979259"/>
                </a:lnTo>
                <a:lnTo>
                  <a:pt x="1224997" y="4979259"/>
                </a:lnTo>
                <a:lnTo>
                  <a:pt x="1209777" y="4979259"/>
                </a:lnTo>
                <a:lnTo>
                  <a:pt x="1186953" y="4971618"/>
                </a:lnTo>
                <a:lnTo>
                  <a:pt x="1181880" y="4971618"/>
                </a:lnTo>
                <a:lnTo>
                  <a:pt x="1181880" y="4966524"/>
                </a:lnTo>
                <a:lnTo>
                  <a:pt x="1181880" y="4943601"/>
                </a:lnTo>
                <a:lnTo>
                  <a:pt x="1181880" y="4935960"/>
                </a:lnTo>
                <a:lnTo>
                  <a:pt x="1166664" y="4920679"/>
                </a:lnTo>
                <a:lnTo>
                  <a:pt x="1151447" y="4907944"/>
                </a:lnTo>
                <a:lnTo>
                  <a:pt x="1136227" y="4907944"/>
                </a:lnTo>
                <a:lnTo>
                  <a:pt x="1131157" y="4915585"/>
                </a:lnTo>
                <a:lnTo>
                  <a:pt x="1123549" y="4920679"/>
                </a:lnTo>
                <a:lnTo>
                  <a:pt x="1115938" y="4928319"/>
                </a:lnTo>
                <a:lnTo>
                  <a:pt x="1093112" y="4935960"/>
                </a:lnTo>
                <a:lnTo>
                  <a:pt x="1085504" y="4943601"/>
                </a:lnTo>
                <a:lnTo>
                  <a:pt x="1080433" y="4951242"/>
                </a:lnTo>
                <a:lnTo>
                  <a:pt x="1072822" y="4943601"/>
                </a:lnTo>
                <a:lnTo>
                  <a:pt x="1065215" y="4928319"/>
                </a:lnTo>
                <a:lnTo>
                  <a:pt x="1072822" y="4928319"/>
                </a:lnTo>
                <a:lnTo>
                  <a:pt x="1080433" y="4928319"/>
                </a:lnTo>
                <a:lnTo>
                  <a:pt x="1085504" y="4928319"/>
                </a:lnTo>
                <a:lnTo>
                  <a:pt x="1093112" y="4915585"/>
                </a:lnTo>
                <a:lnTo>
                  <a:pt x="1093112" y="4900303"/>
                </a:lnTo>
                <a:lnTo>
                  <a:pt x="1093112" y="4885021"/>
                </a:lnTo>
                <a:lnTo>
                  <a:pt x="1085504" y="4869739"/>
                </a:lnTo>
                <a:lnTo>
                  <a:pt x="1080433" y="4857004"/>
                </a:lnTo>
                <a:lnTo>
                  <a:pt x="1085504" y="4849363"/>
                </a:lnTo>
                <a:lnTo>
                  <a:pt x="1093112" y="4841722"/>
                </a:lnTo>
                <a:lnTo>
                  <a:pt x="1100723" y="4834081"/>
                </a:lnTo>
                <a:lnTo>
                  <a:pt x="1108330" y="4834081"/>
                </a:lnTo>
                <a:lnTo>
                  <a:pt x="1115938" y="4826440"/>
                </a:lnTo>
                <a:lnTo>
                  <a:pt x="1115938" y="4813705"/>
                </a:lnTo>
                <a:lnTo>
                  <a:pt x="1115938" y="4790783"/>
                </a:lnTo>
                <a:lnTo>
                  <a:pt x="1108330" y="4767860"/>
                </a:lnTo>
                <a:lnTo>
                  <a:pt x="1108330" y="4762766"/>
                </a:lnTo>
                <a:lnTo>
                  <a:pt x="1123549" y="4755125"/>
                </a:lnTo>
                <a:lnTo>
                  <a:pt x="1131157" y="4739843"/>
                </a:lnTo>
                <a:lnTo>
                  <a:pt x="1143839" y="4739843"/>
                </a:lnTo>
                <a:lnTo>
                  <a:pt x="1151447" y="4739843"/>
                </a:lnTo>
                <a:lnTo>
                  <a:pt x="1166664" y="4739843"/>
                </a:lnTo>
                <a:lnTo>
                  <a:pt x="1181880" y="4739843"/>
                </a:lnTo>
                <a:lnTo>
                  <a:pt x="1181880" y="4732202"/>
                </a:lnTo>
                <a:lnTo>
                  <a:pt x="1166664" y="4732202"/>
                </a:lnTo>
                <a:lnTo>
                  <a:pt x="1143839" y="4724561"/>
                </a:lnTo>
                <a:lnTo>
                  <a:pt x="1151447" y="4716920"/>
                </a:lnTo>
                <a:lnTo>
                  <a:pt x="1166664" y="4704185"/>
                </a:lnTo>
                <a:lnTo>
                  <a:pt x="1174272" y="4711826"/>
                </a:lnTo>
                <a:lnTo>
                  <a:pt x="1181880" y="4724561"/>
                </a:lnTo>
                <a:lnTo>
                  <a:pt x="1194560" y="4724561"/>
                </a:lnTo>
                <a:lnTo>
                  <a:pt x="1202171" y="4724561"/>
                </a:lnTo>
                <a:lnTo>
                  <a:pt x="1217389" y="4732202"/>
                </a:lnTo>
                <a:lnTo>
                  <a:pt x="1224997" y="4739843"/>
                </a:lnTo>
                <a:lnTo>
                  <a:pt x="1230068" y="4762766"/>
                </a:lnTo>
                <a:lnTo>
                  <a:pt x="1237676" y="4755125"/>
                </a:lnTo>
                <a:lnTo>
                  <a:pt x="1252895" y="4762766"/>
                </a:lnTo>
                <a:lnTo>
                  <a:pt x="1268113" y="4762766"/>
                </a:lnTo>
                <a:lnTo>
                  <a:pt x="1275721" y="4762766"/>
                </a:lnTo>
                <a:lnTo>
                  <a:pt x="1288402" y="4762766"/>
                </a:lnTo>
                <a:lnTo>
                  <a:pt x="1296010" y="4762766"/>
                </a:lnTo>
                <a:lnTo>
                  <a:pt x="1311226" y="4762766"/>
                </a:lnTo>
                <a:lnTo>
                  <a:pt x="1318837" y="4762766"/>
                </a:lnTo>
                <a:lnTo>
                  <a:pt x="1331515" y="4762766"/>
                </a:lnTo>
                <a:lnTo>
                  <a:pt x="1354342" y="4747484"/>
                </a:lnTo>
                <a:lnTo>
                  <a:pt x="1361953" y="4732202"/>
                </a:lnTo>
                <a:lnTo>
                  <a:pt x="1361953" y="4724561"/>
                </a:lnTo>
                <a:lnTo>
                  <a:pt x="1377168" y="4711826"/>
                </a:lnTo>
                <a:lnTo>
                  <a:pt x="1382240" y="4711826"/>
                </a:lnTo>
                <a:lnTo>
                  <a:pt x="1397457" y="4704185"/>
                </a:lnTo>
                <a:lnTo>
                  <a:pt x="1420284" y="4696544"/>
                </a:lnTo>
                <a:lnTo>
                  <a:pt x="1420284" y="4688904"/>
                </a:lnTo>
                <a:lnTo>
                  <a:pt x="1420284" y="4681263"/>
                </a:lnTo>
                <a:lnTo>
                  <a:pt x="1432964" y="4673622"/>
                </a:lnTo>
                <a:lnTo>
                  <a:pt x="1440575" y="4665981"/>
                </a:lnTo>
                <a:lnTo>
                  <a:pt x="1448181" y="4660887"/>
                </a:lnTo>
                <a:lnTo>
                  <a:pt x="1455789" y="4665981"/>
                </a:lnTo>
                <a:lnTo>
                  <a:pt x="1463399" y="4673622"/>
                </a:lnTo>
                <a:lnTo>
                  <a:pt x="1476079" y="4665981"/>
                </a:lnTo>
                <a:lnTo>
                  <a:pt x="1476079" y="4667086"/>
                </a:lnTo>
                <a:lnTo>
                  <a:pt x="1483662" y="4667086"/>
                </a:lnTo>
                <a:lnTo>
                  <a:pt x="1506506" y="4667086"/>
                </a:lnTo>
                <a:lnTo>
                  <a:pt x="1526812" y="4667086"/>
                </a:lnTo>
                <a:lnTo>
                  <a:pt x="1542041" y="4662002"/>
                </a:lnTo>
                <a:lnTo>
                  <a:pt x="1557270" y="4654376"/>
                </a:lnTo>
                <a:lnTo>
                  <a:pt x="1564884" y="4646750"/>
                </a:lnTo>
                <a:lnTo>
                  <a:pt x="1577577" y="4639125"/>
                </a:lnTo>
                <a:lnTo>
                  <a:pt x="1600419" y="4631499"/>
                </a:lnTo>
                <a:lnTo>
                  <a:pt x="1623263" y="4616248"/>
                </a:lnTo>
                <a:lnTo>
                  <a:pt x="1635955" y="4603538"/>
                </a:lnTo>
                <a:lnTo>
                  <a:pt x="1643570" y="4603538"/>
                </a:lnTo>
                <a:lnTo>
                  <a:pt x="1658799" y="4595913"/>
                </a:lnTo>
                <a:lnTo>
                  <a:pt x="1679104" y="4580661"/>
                </a:lnTo>
                <a:lnTo>
                  <a:pt x="1694334" y="4565410"/>
                </a:lnTo>
                <a:lnTo>
                  <a:pt x="1717178" y="4560326"/>
                </a:lnTo>
                <a:lnTo>
                  <a:pt x="1737483" y="4545075"/>
                </a:lnTo>
                <a:lnTo>
                  <a:pt x="1752712" y="4545075"/>
                </a:lnTo>
                <a:lnTo>
                  <a:pt x="1767941" y="4545075"/>
                </a:lnTo>
                <a:lnTo>
                  <a:pt x="1780632" y="4529824"/>
                </a:lnTo>
                <a:lnTo>
                  <a:pt x="1795861" y="4522198"/>
                </a:lnTo>
                <a:lnTo>
                  <a:pt x="1818705" y="4514572"/>
                </a:lnTo>
                <a:lnTo>
                  <a:pt x="1823783" y="4509488"/>
                </a:lnTo>
                <a:lnTo>
                  <a:pt x="1831396" y="4494237"/>
                </a:lnTo>
                <a:lnTo>
                  <a:pt x="1846627" y="4486611"/>
                </a:lnTo>
                <a:lnTo>
                  <a:pt x="1869471" y="4478986"/>
                </a:lnTo>
                <a:lnTo>
                  <a:pt x="1889775" y="4471360"/>
                </a:lnTo>
                <a:lnTo>
                  <a:pt x="1917696" y="4463734"/>
                </a:lnTo>
                <a:lnTo>
                  <a:pt x="1940540" y="4451025"/>
                </a:lnTo>
                <a:lnTo>
                  <a:pt x="1955769" y="4435774"/>
                </a:lnTo>
                <a:lnTo>
                  <a:pt x="1963384" y="4412897"/>
                </a:lnTo>
                <a:lnTo>
                  <a:pt x="1948154" y="4400187"/>
                </a:lnTo>
                <a:lnTo>
                  <a:pt x="1940540" y="4392562"/>
                </a:lnTo>
                <a:lnTo>
                  <a:pt x="1963384" y="4392562"/>
                </a:lnTo>
                <a:lnTo>
                  <a:pt x="1976075" y="4392562"/>
                </a:lnTo>
                <a:lnTo>
                  <a:pt x="1991305" y="4400187"/>
                </a:lnTo>
                <a:lnTo>
                  <a:pt x="1998919" y="4400187"/>
                </a:lnTo>
                <a:lnTo>
                  <a:pt x="1998919" y="4392562"/>
                </a:lnTo>
                <a:lnTo>
                  <a:pt x="1998919" y="4384936"/>
                </a:lnTo>
                <a:lnTo>
                  <a:pt x="2019225" y="4377310"/>
                </a:lnTo>
                <a:lnTo>
                  <a:pt x="2034454" y="4377310"/>
                </a:lnTo>
                <a:lnTo>
                  <a:pt x="2064912" y="4377310"/>
                </a:lnTo>
                <a:lnTo>
                  <a:pt x="2085217" y="4377310"/>
                </a:lnTo>
                <a:lnTo>
                  <a:pt x="2092832" y="4377310"/>
                </a:lnTo>
                <a:lnTo>
                  <a:pt x="2092832" y="4369685"/>
                </a:lnTo>
                <a:lnTo>
                  <a:pt x="2108062" y="4369685"/>
                </a:lnTo>
                <a:lnTo>
                  <a:pt x="2115676" y="4377310"/>
                </a:lnTo>
                <a:lnTo>
                  <a:pt x="2120753" y="4369685"/>
                </a:lnTo>
                <a:lnTo>
                  <a:pt x="2143596" y="4364601"/>
                </a:lnTo>
                <a:lnTo>
                  <a:pt x="2151211" y="4364601"/>
                </a:lnTo>
                <a:lnTo>
                  <a:pt x="2158825" y="4364601"/>
                </a:lnTo>
                <a:lnTo>
                  <a:pt x="2163903" y="4369685"/>
                </a:lnTo>
                <a:lnTo>
                  <a:pt x="2179132" y="4377310"/>
                </a:lnTo>
                <a:lnTo>
                  <a:pt x="2194361" y="4384936"/>
                </a:lnTo>
                <a:lnTo>
                  <a:pt x="2201976" y="4384936"/>
                </a:lnTo>
                <a:lnTo>
                  <a:pt x="2237511" y="4400187"/>
                </a:lnTo>
                <a:lnTo>
                  <a:pt x="2214667" y="4400187"/>
                </a:lnTo>
                <a:lnTo>
                  <a:pt x="2194361" y="4400187"/>
                </a:lnTo>
                <a:lnTo>
                  <a:pt x="2163903" y="4400187"/>
                </a:lnTo>
                <a:lnTo>
                  <a:pt x="2158825" y="4407813"/>
                </a:lnTo>
                <a:lnTo>
                  <a:pt x="2158825" y="4412897"/>
                </a:lnTo>
                <a:lnTo>
                  <a:pt x="2158825" y="4428148"/>
                </a:lnTo>
                <a:lnTo>
                  <a:pt x="2151211" y="4435774"/>
                </a:lnTo>
                <a:lnTo>
                  <a:pt x="2158825" y="4435774"/>
                </a:lnTo>
                <a:lnTo>
                  <a:pt x="2163903" y="4443399"/>
                </a:lnTo>
                <a:lnTo>
                  <a:pt x="2171516" y="4451025"/>
                </a:lnTo>
                <a:lnTo>
                  <a:pt x="2186747" y="4451025"/>
                </a:lnTo>
                <a:lnTo>
                  <a:pt x="2194361" y="4458651"/>
                </a:lnTo>
                <a:lnTo>
                  <a:pt x="2214667" y="4463734"/>
                </a:lnTo>
                <a:lnTo>
                  <a:pt x="2214667" y="4471360"/>
                </a:lnTo>
                <a:lnTo>
                  <a:pt x="2214667" y="4486272"/>
                </a:lnTo>
                <a:lnTo>
                  <a:pt x="2214882" y="4485627"/>
                </a:lnTo>
                <a:lnTo>
                  <a:pt x="2214882" y="4470387"/>
                </a:lnTo>
                <a:lnTo>
                  <a:pt x="2214882" y="4462767"/>
                </a:lnTo>
                <a:lnTo>
                  <a:pt x="2202183" y="4450067"/>
                </a:lnTo>
                <a:lnTo>
                  <a:pt x="2194562" y="4427207"/>
                </a:lnTo>
                <a:lnTo>
                  <a:pt x="2186941" y="4411967"/>
                </a:lnTo>
                <a:lnTo>
                  <a:pt x="2194562" y="4406887"/>
                </a:lnTo>
                <a:lnTo>
                  <a:pt x="2202183" y="4406887"/>
                </a:lnTo>
                <a:lnTo>
                  <a:pt x="2202183" y="4411967"/>
                </a:lnTo>
                <a:lnTo>
                  <a:pt x="2209802" y="4434827"/>
                </a:lnTo>
                <a:lnTo>
                  <a:pt x="2237741" y="4457687"/>
                </a:lnTo>
                <a:lnTo>
                  <a:pt x="2260602" y="4457687"/>
                </a:lnTo>
                <a:lnTo>
                  <a:pt x="2273302" y="4450067"/>
                </a:lnTo>
                <a:lnTo>
                  <a:pt x="2296161" y="4442447"/>
                </a:lnTo>
                <a:lnTo>
                  <a:pt x="2324102" y="4442447"/>
                </a:lnTo>
                <a:lnTo>
                  <a:pt x="2362201" y="4450067"/>
                </a:lnTo>
                <a:lnTo>
                  <a:pt x="2374901" y="4462767"/>
                </a:lnTo>
                <a:lnTo>
                  <a:pt x="2410462" y="4478007"/>
                </a:lnTo>
                <a:lnTo>
                  <a:pt x="2440942" y="4485627"/>
                </a:lnTo>
                <a:lnTo>
                  <a:pt x="2456181" y="4485627"/>
                </a:lnTo>
                <a:lnTo>
                  <a:pt x="2468882" y="4485627"/>
                </a:lnTo>
                <a:lnTo>
                  <a:pt x="2484120" y="4485627"/>
                </a:lnTo>
                <a:lnTo>
                  <a:pt x="2506982" y="4493247"/>
                </a:lnTo>
                <a:lnTo>
                  <a:pt x="2527302" y="4493247"/>
                </a:lnTo>
                <a:lnTo>
                  <a:pt x="2557781" y="4500867"/>
                </a:lnTo>
                <a:lnTo>
                  <a:pt x="2600961" y="4500867"/>
                </a:lnTo>
                <a:lnTo>
                  <a:pt x="2613662" y="4500867"/>
                </a:lnTo>
                <a:lnTo>
                  <a:pt x="2621282" y="4493247"/>
                </a:lnTo>
                <a:lnTo>
                  <a:pt x="2628900" y="4485627"/>
                </a:lnTo>
                <a:lnTo>
                  <a:pt x="2651762" y="4485627"/>
                </a:lnTo>
                <a:lnTo>
                  <a:pt x="2664461" y="4485627"/>
                </a:lnTo>
                <a:lnTo>
                  <a:pt x="2664785" y="4486273"/>
                </a:lnTo>
                <a:lnTo>
                  <a:pt x="2687639" y="4486273"/>
                </a:lnTo>
                <a:lnTo>
                  <a:pt x="2715579" y="4478646"/>
                </a:lnTo>
                <a:lnTo>
                  <a:pt x="2738439" y="4473562"/>
                </a:lnTo>
                <a:lnTo>
                  <a:pt x="2746058" y="4478646"/>
                </a:lnTo>
                <a:lnTo>
                  <a:pt x="2753678" y="4478646"/>
                </a:lnTo>
                <a:lnTo>
                  <a:pt x="2758759" y="4486273"/>
                </a:lnTo>
                <a:lnTo>
                  <a:pt x="2773998" y="4493899"/>
                </a:lnTo>
                <a:lnTo>
                  <a:pt x="2789238" y="4493899"/>
                </a:lnTo>
                <a:lnTo>
                  <a:pt x="2809558" y="4493899"/>
                </a:lnTo>
                <a:lnTo>
                  <a:pt x="2832418" y="4501526"/>
                </a:lnTo>
                <a:lnTo>
                  <a:pt x="2860358" y="4514237"/>
                </a:lnTo>
                <a:lnTo>
                  <a:pt x="2852738" y="4537116"/>
                </a:lnTo>
                <a:lnTo>
                  <a:pt x="2847658" y="4552369"/>
                </a:lnTo>
                <a:lnTo>
                  <a:pt x="2847710" y="4552422"/>
                </a:lnTo>
                <a:lnTo>
                  <a:pt x="2852750" y="4537333"/>
                </a:lnTo>
                <a:lnTo>
                  <a:pt x="2860376" y="4514497"/>
                </a:lnTo>
                <a:lnTo>
                  <a:pt x="2890881" y="4514497"/>
                </a:lnTo>
                <a:lnTo>
                  <a:pt x="2903593" y="4509422"/>
                </a:lnTo>
                <a:lnTo>
                  <a:pt x="2918845" y="4509422"/>
                </a:lnTo>
                <a:lnTo>
                  <a:pt x="2934099" y="4509422"/>
                </a:lnTo>
                <a:lnTo>
                  <a:pt x="2941725" y="4509422"/>
                </a:lnTo>
                <a:lnTo>
                  <a:pt x="2962062" y="4501811"/>
                </a:lnTo>
                <a:lnTo>
                  <a:pt x="2992567" y="4494199"/>
                </a:lnTo>
                <a:lnTo>
                  <a:pt x="3020532" y="4494199"/>
                </a:lnTo>
                <a:lnTo>
                  <a:pt x="3028157" y="4501811"/>
                </a:lnTo>
                <a:lnTo>
                  <a:pt x="3035783" y="4514497"/>
                </a:lnTo>
                <a:lnTo>
                  <a:pt x="3043411" y="4537333"/>
                </a:lnTo>
                <a:lnTo>
                  <a:pt x="3035783" y="4544944"/>
                </a:lnTo>
                <a:lnTo>
                  <a:pt x="3028157" y="4544944"/>
                </a:lnTo>
                <a:lnTo>
                  <a:pt x="3012905" y="4565243"/>
                </a:lnTo>
                <a:lnTo>
                  <a:pt x="3005279" y="4580466"/>
                </a:lnTo>
                <a:lnTo>
                  <a:pt x="2992567" y="4580466"/>
                </a:lnTo>
                <a:lnTo>
                  <a:pt x="2977315" y="4588078"/>
                </a:lnTo>
                <a:lnTo>
                  <a:pt x="2977315" y="4595690"/>
                </a:lnTo>
                <a:lnTo>
                  <a:pt x="2984940" y="4603302"/>
                </a:lnTo>
                <a:lnTo>
                  <a:pt x="2992567" y="4603302"/>
                </a:lnTo>
                <a:lnTo>
                  <a:pt x="2992567" y="4595690"/>
                </a:lnTo>
                <a:lnTo>
                  <a:pt x="3000195" y="4588078"/>
                </a:lnTo>
                <a:lnTo>
                  <a:pt x="3005279" y="4588078"/>
                </a:lnTo>
                <a:lnTo>
                  <a:pt x="3005279" y="4595690"/>
                </a:lnTo>
                <a:lnTo>
                  <a:pt x="3000195" y="4603302"/>
                </a:lnTo>
                <a:lnTo>
                  <a:pt x="3005279" y="4610914"/>
                </a:lnTo>
                <a:lnTo>
                  <a:pt x="3012905" y="4615988"/>
                </a:lnTo>
                <a:lnTo>
                  <a:pt x="3012905" y="4623600"/>
                </a:lnTo>
                <a:lnTo>
                  <a:pt x="3028157" y="4623600"/>
                </a:lnTo>
                <a:lnTo>
                  <a:pt x="3028157" y="4638824"/>
                </a:lnTo>
                <a:lnTo>
                  <a:pt x="3012905" y="4654048"/>
                </a:lnTo>
                <a:lnTo>
                  <a:pt x="3020532" y="4654048"/>
                </a:lnTo>
                <a:lnTo>
                  <a:pt x="3028157" y="4646436"/>
                </a:lnTo>
                <a:lnTo>
                  <a:pt x="3035783" y="4646436"/>
                </a:lnTo>
                <a:lnTo>
                  <a:pt x="3051036" y="4654048"/>
                </a:lnTo>
                <a:lnTo>
                  <a:pt x="3051036" y="4638824"/>
                </a:lnTo>
                <a:lnTo>
                  <a:pt x="3051036" y="4631212"/>
                </a:lnTo>
                <a:lnTo>
                  <a:pt x="3035783" y="4631212"/>
                </a:lnTo>
                <a:lnTo>
                  <a:pt x="3035783" y="4615988"/>
                </a:lnTo>
                <a:lnTo>
                  <a:pt x="3043411" y="4615988"/>
                </a:lnTo>
                <a:lnTo>
                  <a:pt x="3063749" y="4610914"/>
                </a:lnTo>
                <a:lnTo>
                  <a:pt x="3079000" y="4603302"/>
                </a:lnTo>
                <a:lnTo>
                  <a:pt x="3086627" y="4595690"/>
                </a:lnTo>
                <a:lnTo>
                  <a:pt x="3086627" y="4610914"/>
                </a:lnTo>
                <a:lnTo>
                  <a:pt x="3086627" y="4615988"/>
                </a:lnTo>
                <a:lnTo>
                  <a:pt x="3079000" y="4638824"/>
                </a:lnTo>
                <a:lnTo>
                  <a:pt x="3079000" y="4654048"/>
                </a:lnTo>
                <a:lnTo>
                  <a:pt x="3079000" y="4661660"/>
                </a:lnTo>
                <a:lnTo>
                  <a:pt x="3071375" y="4661660"/>
                </a:lnTo>
                <a:lnTo>
                  <a:pt x="3071909" y="4662015"/>
                </a:lnTo>
                <a:lnTo>
                  <a:pt x="3079426" y="4662015"/>
                </a:lnTo>
                <a:lnTo>
                  <a:pt x="3079426" y="4654384"/>
                </a:lnTo>
                <a:lnTo>
                  <a:pt x="3079426" y="4639121"/>
                </a:lnTo>
                <a:lnTo>
                  <a:pt x="3087038" y="4616226"/>
                </a:lnTo>
                <a:lnTo>
                  <a:pt x="3087038" y="4631489"/>
                </a:lnTo>
                <a:lnTo>
                  <a:pt x="3094649" y="4631489"/>
                </a:lnTo>
                <a:lnTo>
                  <a:pt x="3099723" y="4631489"/>
                </a:lnTo>
                <a:lnTo>
                  <a:pt x="3107336" y="4639121"/>
                </a:lnTo>
                <a:lnTo>
                  <a:pt x="3099723" y="4646752"/>
                </a:lnTo>
                <a:lnTo>
                  <a:pt x="3099723" y="4654384"/>
                </a:lnTo>
                <a:lnTo>
                  <a:pt x="3107336" y="4662015"/>
                </a:lnTo>
                <a:lnTo>
                  <a:pt x="3130171" y="4662015"/>
                </a:lnTo>
                <a:lnTo>
                  <a:pt x="3150469" y="4654384"/>
                </a:lnTo>
                <a:lnTo>
                  <a:pt x="3150469" y="4667103"/>
                </a:lnTo>
                <a:lnTo>
                  <a:pt x="3130171" y="4667103"/>
                </a:lnTo>
                <a:lnTo>
                  <a:pt x="3150469" y="4674734"/>
                </a:lnTo>
                <a:lnTo>
                  <a:pt x="3165694" y="4674734"/>
                </a:lnTo>
                <a:lnTo>
                  <a:pt x="3188528" y="4682366"/>
                </a:lnTo>
                <a:lnTo>
                  <a:pt x="3196140" y="4674734"/>
                </a:lnTo>
                <a:lnTo>
                  <a:pt x="3196140" y="4667103"/>
                </a:lnTo>
                <a:lnTo>
                  <a:pt x="3196140" y="4662015"/>
                </a:lnTo>
                <a:lnTo>
                  <a:pt x="3180917" y="4654384"/>
                </a:lnTo>
                <a:lnTo>
                  <a:pt x="3196140" y="4646752"/>
                </a:lnTo>
                <a:lnTo>
                  <a:pt x="3201215" y="4646752"/>
                </a:lnTo>
                <a:lnTo>
                  <a:pt x="3208827" y="4654384"/>
                </a:lnTo>
                <a:lnTo>
                  <a:pt x="3216440" y="4667103"/>
                </a:lnTo>
                <a:lnTo>
                  <a:pt x="3231663" y="4667103"/>
                </a:lnTo>
                <a:lnTo>
                  <a:pt x="3231663" y="4662015"/>
                </a:lnTo>
                <a:lnTo>
                  <a:pt x="3231663" y="4654384"/>
                </a:lnTo>
                <a:lnTo>
                  <a:pt x="3239275" y="4654384"/>
                </a:lnTo>
                <a:lnTo>
                  <a:pt x="3246886" y="4646752"/>
                </a:lnTo>
                <a:lnTo>
                  <a:pt x="3246886" y="4639121"/>
                </a:lnTo>
                <a:lnTo>
                  <a:pt x="3239275" y="4631489"/>
                </a:lnTo>
                <a:lnTo>
                  <a:pt x="3239275" y="4616226"/>
                </a:lnTo>
                <a:lnTo>
                  <a:pt x="3246886" y="4616226"/>
                </a:lnTo>
                <a:lnTo>
                  <a:pt x="3251962" y="4631489"/>
                </a:lnTo>
                <a:lnTo>
                  <a:pt x="3267185" y="4631489"/>
                </a:lnTo>
                <a:lnTo>
                  <a:pt x="3267185" y="4639121"/>
                </a:lnTo>
                <a:lnTo>
                  <a:pt x="3282409" y="4639121"/>
                </a:lnTo>
                <a:lnTo>
                  <a:pt x="3290021" y="4639121"/>
                </a:lnTo>
                <a:lnTo>
                  <a:pt x="3297632" y="4631489"/>
                </a:lnTo>
                <a:lnTo>
                  <a:pt x="3302708" y="4631489"/>
                </a:lnTo>
                <a:lnTo>
                  <a:pt x="3302708" y="4623858"/>
                </a:lnTo>
                <a:lnTo>
                  <a:pt x="3302708" y="4616226"/>
                </a:lnTo>
                <a:lnTo>
                  <a:pt x="3302708" y="4603507"/>
                </a:lnTo>
                <a:lnTo>
                  <a:pt x="3302708" y="4595876"/>
                </a:lnTo>
                <a:lnTo>
                  <a:pt x="3302708" y="4588244"/>
                </a:lnTo>
                <a:lnTo>
                  <a:pt x="3317931" y="4588244"/>
                </a:lnTo>
                <a:lnTo>
                  <a:pt x="3325542" y="4580613"/>
                </a:lnTo>
                <a:lnTo>
                  <a:pt x="3340767" y="4580613"/>
                </a:lnTo>
                <a:lnTo>
                  <a:pt x="3340767" y="4595876"/>
                </a:lnTo>
                <a:lnTo>
                  <a:pt x="3340767" y="4611139"/>
                </a:lnTo>
                <a:lnTo>
                  <a:pt x="3333154" y="4616226"/>
                </a:lnTo>
                <a:lnTo>
                  <a:pt x="3333154" y="4623858"/>
                </a:lnTo>
                <a:lnTo>
                  <a:pt x="3340767" y="4631489"/>
                </a:lnTo>
                <a:lnTo>
                  <a:pt x="3353454" y="4611139"/>
                </a:lnTo>
                <a:lnTo>
                  <a:pt x="3361065" y="4595876"/>
                </a:lnTo>
                <a:lnTo>
                  <a:pt x="3361065" y="4580613"/>
                </a:lnTo>
                <a:lnTo>
                  <a:pt x="3353454" y="4552631"/>
                </a:lnTo>
                <a:lnTo>
                  <a:pt x="3340767" y="4522105"/>
                </a:lnTo>
                <a:lnTo>
                  <a:pt x="3340767" y="4509386"/>
                </a:lnTo>
                <a:lnTo>
                  <a:pt x="3340767" y="4494123"/>
                </a:lnTo>
                <a:lnTo>
                  <a:pt x="3340767" y="4471228"/>
                </a:lnTo>
                <a:lnTo>
                  <a:pt x="3340767" y="4463597"/>
                </a:lnTo>
                <a:lnTo>
                  <a:pt x="3345841" y="4458509"/>
                </a:lnTo>
                <a:lnTo>
                  <a:pt x="3361065" y="4443246"/>
                </a:lnTo>
                <a:lnTo>
                  <a:pt x="3376288" y="4427983"/>
                </a:lnTo>
                <a:lnTo>
                  <a:pt x="3404199" y="4392370"/>
                </a:lnTo>
                <a:lnTo>
                  <a:pt x="3427034" y="4369475"/>
                </a:lnTo>
                <a:lnTo>
                  <a:pt x="3434646" y="4349125"/>
                </a:lnTo>
                <a:lnTo>
                  <a:pt x="3442258" y="4341493"/>
                </a:lnTo>
                <a:lnTo>
                  <a:pt x="3454944" y="4349125"/>
                </a:lnTo>
                <a:lnTo>
                  <a:pt x="3470168" y="4341493"/>
                </a:lnTo>
                <a:lnTo>
                  <a:pt x="3492768" y="4333940"/>
                </a:lnTo>
                <a:lnTo>
                  <a:pt x="3497589" y="4326712"/>
                </a:lnTo>
                <a:lnTo>
                  <a:pt x="3512845" y="4319085"/>
                </a:lnTo>
                <a:lnTo>
                  <a:pt x="3528101" y="4319085"/>
                </a:lnTo>
                <a:lnTo>
                  <a:pt x="3548440" y="4306373"/>
                </a:lnTo>
                <a:lnTo>
                  <a:pt x="3563696" y="4298746"/>
                </a:lnTo>
                <a:lnTo>
                  <a:pt x="3571324" y="4291119"/>
                </a:lnTo>
                <a:lnTo>
                  <a:pt x="3591666" y="4275864"/>
                </a:lnTo>
                <a:lnTo>
                  <a:pt x="3614551" y="4255525"/>
                </a:lnTo>
                <a:lnTo>
                  <a:pt x="3637436" y="4240271"/>
                </a:lnTo>
                <a:lnTo>
                  <a:pt x="3665406" y="4225017"/>
                </a:lnTo>
                <a:lnTo>
                  <a:pt x="3693376" y="4189423"/>
                </a:lnTo>
                <a:lnTo>
                  <a:pt x="3723889" y="4158914"/>
                </a:lnTo>
                <a:lnTo>
                  <a:pt x="3744231" y="4138575"/>
                </a:lnTo>
                <a:lnTo>
                  <a:pt x="3767116" y="4102982"/>
                </a:lnTo>
                <a:lnTo>
                  <a:pt x="3774744" y="4087728"/>
                </a:lnTo>
                <a:lnTo>
                  <a:pt x="3774744" y="4080100"/>
                </a:lnTo>
                <a:lnTo>
                  <a:pt x="3774744" y="4064846"/>
                </a:lnTo>
                <a:lnTo>
                  <a:pt x="3774744" y="4057219"/>
                </a:lnTo>
                <a:lnTo>
                  <a:pt x="3790001" y="4052134"/>
                </a:lnTo>
                <a:lnTo>
                  <a:pt x="3782373" y="4036880"/>
                </a:lnTo>
                <a:lnTo>
                  <a:pt x="3774744" y="4013999"/>
                </a:lnTo>
                <a:lnTo>
                  <a:pt x="3774744" y="4006371"/>
                </a:lnTo>
                <a:lnTo>
                  <a:pt x="3782373" y="3993659"/>
                </a:lnTo>
                <a:lnTo>
                  <a:pt x="3790001" y="3978405"/>
                </a:lnTo>
                <a:lnTo>
                  <a:pt x="3782373" y="3963151"/>
                </a:lnTo>
                <a:lnTo>
                  <a:pt x="3774744" y="3963151"/>
                </a:lnTo>
                <a:lnTo>
                  <a:pt x="3767116" y="3963151"/>
                </a:lnTo>
                <a:lnTo>
                  <a:pt x="3767116" y="3955524"/>
                </a:lnTo>
                <a:lnTo>
                  <a:pt x="3767116" y="3950439"/>
                </a:lnTo>
                <a:lnTo>
                  <a:pt x="3782373" y="3927557"/>
                </a:lnTo>
                <a:lnTo>
                  <a:pt x="3790001" y="3919930"/>
                </a:lnTo>
                <a:lnTo>
                  <a:pt x="3795086" y="3904676"/>
                </a:lnTo>
                <a:lnTo>
                  <a:pt x="3802715" y="3899591"/>
                </a:lnTo>
                <a:lnTo>
                  <a:pt x="3810343" y="3884337"/>
                </a:lnTo>
                <a:lnTo>
                  <a:pt x="3810343" y="3861455"/>
                </a:lnTo>
                <a:lnTo>
                  <a:pt x="3825599" y="3853828"/>
                </a:lnTo>
                <a:lnTo>
                  <a:pt x="3838313" y="3853828"/>
                </a:lnTo>
                <a:lnTo>
                  <a:pt x="3853570" y="3848743"/>
                </a:lnTo>
                <a:lnTo>
                  <a:pt x="3889168" y="3853828"/>
                </a:lnTo>
                <a:lnTo>
                  <a:pt x="3912053" y="3853828"/>
                </a:lnTo>
                <a:lnTo>
                  <a:pt x="3940023" y="3848743"/>
                </a:lnTo>
                <a:lnTo>
                  <a:pt x="3970536" y="3833489"/>
                </a:lnTo>
                <a:lnTo>
                  <a:pt x="3998506" y="3833489"/>
                </a:lnTo>
                <a:lnTo>
                  <a:pt x="4021391" y="3833489"/>
                </a:lnTo>
                <a:lnTo>
                  <a:pt x="4041733" y="3825862"/>
                </a:lnTo>
                <a:lnTo>
                  <a:pt x="4056989" y="3825862"/>
                </a:lnTo>
                <a:lnTo>
                  <a:pt x="4072246" y="3833489"/>
                </a:lnTo>
                <a:lnTo>
                  <a:pt x="4079874" y="3841116"/>
                </a:lnTo>
                <a:lnTo>
                  <a:pt x="4079874" y="3848743"/>
                </a:lnTo>
                <a:lnTo>
                  <a:pt x="4079874" y="3869082"/>
                </a:lnTo>
                <a:lnTo>
                  <a:pt x="4072246" y="3876710"/>
                </a:lnTo>
                <a:lnTo>
                  <a:pt x="4056989" y="3876710"/>
                </a:lnTo>
                <a:lnTo>
                  <a:pt x="4029019" y="3876710"/>
                </a:lnTo>
                <a:lnTo>
                  <a:pt x="4021391" y="3899591"/>
                </a:lnTo>
                <a:lnTo>
                  <a:pt x="4029019" y="3912303"/>
                </a:lnTo>
                <a:lnTo>
                  <a:pt x="4029019" y="3927557"/>
                </a:lnTo>
                <a:lnTo>
                  <a:pt x="4013763" y="3935185"/>
                </a:lnTo>
                <a:lnTo>
                  <a:pt x="4006135" y="3942812"/>
                </a:lnTo>
                <a:lnTo>
                  <a:pt x="3990878" y="3935185"/>
                </a:lnTo>
                <a:lnTo>
                  <a:pt x="3970536" y="3927557"/>
                </a:lnTo>
                <a:lnTo>
                  <a:pt x="3962908" y="3935185"/>
                </a:lnTo>
                <a:lnTo>
                  <a:pt x="3947651" y="3942812"/>
                </a:lnTo>
                <a:lnTo>
                  <a:pt x="3934938" y="3955524"/>
                </a:lnTo>
                <a:lnTo>
                  <a:pt x="3927309" y="3963151"/>
                </a:lnTo>
                <a:lnTo>
                  <a:pt x="3919681" y="3963151"/>
                </a:lnTo>
                <a:lnTo>
                  <a:pt x="3912053" y="3970778"/>
                </a:lnTo>
                <a:lnTo>
                  <a:pt x="3896796" y="3963151"/>
                </a:lnTo>
                <a:lnTo>
                  <a:pt x="3889168" y="3955524"/>
                </a:lnTo>
                <a:lnTo>
                  <a:pt x="3884083" y="3950439"/>
                </a:lnTo>
                <a:lnTo>
                  <a:pt x="3876454" y="3950439"/>
                </a:lnTo>
                <a:lnTo>
                  <a:pt x="3845941" y="3970778"/>
                </a:lnTo>
                <a:lnTo>
                  <a:pt x="3845941" y="3978405"/>
                </a:lnTo>
                <a:lnTo>
                  <a:pt x="3853570" y="3986032"/>
                </a:lnTo>
                <a:lnTo>
                  <a:pt x="3853570" y="3993659"/>
                </a:lnTo>
                <a:lnTo>
                  <a:pt x="3845941" y="4001287"/>
                </a:lnTo>
                <a:lnTo>
                  <a:pt x="3838313" y="4001287"/>
                </a:lnTo>
                <a:lnTo>
                  <a:pt x="3833228" y="4006371"/>
                </a:lnTo>
                <a:lnTo>
                  <a:pt x="3838313" y="4013999"/>
                </a:lnTo>
                <a:lnTo>
                  <a:pt x="3845941" y="4013999"/>
                </a:lnTo>
                <a:lnTo>
                  <a:pt x="3861198" y="4013999"/>
                </a:lnTo>
                <a:lnTo>
                  <a:pt x="3861198" y="4029253"/>
                </a:lnTo>
                <a:lnTo>
                  <a:pt x="3876454" y="4036880"/>
                </a:lnTo>
                <a:lnTo>
                  <a:pt x="3889168" y="4036880"/>
                </a:lnTo>
                <a:lnTo>
                  <a:pt x="3896796" y="4029253"/>
                </a:lnTo>
                <a:lnTo>
                  <a:pt x="3904425" y="4013999"/>
                </a:lnTo>
                <a:lnTo>
                  <a:pt x="3912053" y="4013999"/>
                </a:lnTo>
                <a:lnTo>
                  <a:pt x="3912053" y="4029253"/>
                </a:lnTo>
                <a:lnTo>
                  <a:pt x="3904425" y="4044507"/>
                </a:lnTo>
                <a:lnTo>
                  <a:pt x="3896796" y="4057219"/>
                </a:lnTo>
                <a:lnTo>
                  <a:pt x="3896796" y="4072473"/>
                </a:lnTo>
                <a:lnTo>
                  <a:pt x="3896796" y="4087728"/>
                </a:lnTo>
                <a:lnTo>
                  <a:pt x="3884083" y="4087728"/>
                </a:lnTo>
                <a:lnTo>
                  <a:pt x="3845941" y="4087728"/>
                </a:lnTo>
                <a:lnTo>
                  <a:pt x="3833228" y="4087728"/>
                </a:lnTo>
                <a:lnTo>
                  <a:pt x="3825599" y="4095355"/>
                </a:lnTo>
                <a:lnTo>
                  <a:pt x="3810343" y="4115694"/>
                </a:lnTo>
                <a:lnTo>
                  <a:pt x="3790001" y="4146203"/>
                </a:lnTo>
                <a:lnTo>
                  <a:pt x="3774814" y="4174041"/>
                </a:lnTo>
                <a:lnTo>
                  <a:pt x="3774857" y="4173998"/>
                </a:lnTo>
                <a:lnTo>
                  <a:pt x="3790119" y="4146110"/>
                </a:lnTo>
                <a:lnTo>
                  <a:pt x="3810468" y="4115687"/>
                </a:lnTo>
                <a:lnTo>
                  <a:pt x="3825729" y="4095405"/>
                </a:lnTo>
                <a:lnTo>
                  <a:pt x="3833360" y="4087799"/>
                </a:lnTo>
                <a:lnTo>
                  <a:pt x="3846078" y="4087799"/>
                </a:lnTo>
                <a:lnTo>
                  <a:pt x="3884232" y="4087799"/>
                </a:lnTo>
                <a:lnTo>
                  <a:pt x="3896950" y="4087799"/>
                </a:lnTo>
                <a:lnTo>
                  <a:pt x="3884232" y="4095405"/>
                </a:lnTo>
                <a:lnTo>
                  <a:pt x="3884232" y="4108081"/>
                </a:lnTo>
                <a:lnTo>
                  <a:pt x="3868971" y="4123292"/>
                </a:lnTo>
                <a:lnTo>
                  <a:pt x="3853709" y="4130898"/>
                </a:lnTo>
                <a:lnTo>
                  <a:pt x="3861340" y="4153716"/>
                </a:lnTo>
                <a:lnTo>
                  <a:pt x="3884232" y="4173998"/>
                </a:lnTo>
                <a:lnTo>
                  <a:pt x="3896950" y="4189209"/>
                </a:lnTo>
                <a:lnTo>
                  <a:pt x="3919843" y="4196815"/>
                </a:lnTo>
                <a:lnTo>
                  <a:pt x="3947823" y="4209491"/>
                </a:lnTo>
                <a:lnTo>
                  <a:pt x="3970715" y="4217097"/>
                </a:lnTo>
                <a:lnTo>
                  <a:pt x="3985977" y="4217097"/>
                </a:lnTo>
                <a:lnTo>
                  <a:pt x="3991064" y="4209491"/>
                </a:lnTo>
                <a:lnTo>
                  <a:pt x="4006326" y="4204421"/>
                </a:lnTo>
                <a:lnTo>
                  <a:pt x="4013956" y="4196815"/>
                </a:lnTo>
                <a:lnTo>
                  <a:pt x="4021587" y="4181603"/>
                </a:lnTo>
                <a:lnTo>
                  <a:pt x="4029218" y="4166392"/>
                </a:lnTo>
                <a:lnTo>
                  <a:pt x="4029218" y="4158786"/>
                </a:lnTo>
                <a:lnTo>
                  <a:pt x="4041936" y="4146110"/>
                </a:lnTo>
                <a:lnTo>
                  <a:pt x="4064829" y="4138504"/>
                </a:lnTo>
                <a:lnTo>
                  <a:pt x="4080090" y="4138504"/>
                </a:lnTo>
                <a:lnTo>
                  <a:pt x="4115305" y="4138504"/>
                </a:lnTo>
                <a:lnTo>
                  <a:pt x="4173202" y="4130938"/>
                </a:lnTo>
                <a:lnTo>
                  <a:pt x="4244301" y="4123306"/>
                </a:lnTo>
                <a:lnTo>
                  <a:pt x="4274772" y="4108042"/>
                </a:lnTo>
                <a:lnTo>
                  <a:pt x="4287468" y="4108042"/>
                </a:lnTo>
                <a:lnTo>
                  <a:pt x="4310321" y="4108042"/>
                </a:lnTo>
                <a:lnTo>
                  <a:pt x="4325557" y="4095323"/>
                </a:lnTo>
                <a:lnTo>
                  <a:pt x="4330635" y="4087691"/>
                </a:lnTo>
                <a:lnTo>
                  <a:pt x="4345871" y="4095323"/>
                </a:lnTo>
                <a:lnTo>
                  <a:pt x="4361106" y="4102954"/>
                </a:lnTo>
                <a:lnTo>
                  <a:pt x="4376342" y="4102954"/>
                </a:lnTo>
                <a:lnTo>
                  <a:pt x="4404273" y="4102954"/>
                </a:lnTo>
                <a:lnTo>
                  <a:pt x="4447441" y="4072427"/>
                </a:lnTo>
                <a:lnTo>
                  <a:pt x="4498225" y="4052076"/>
                </a:lnTo>
                <a:lnTo>
                  <a:pt x="4526157" y="4036812"/>
                </a:lnTo>
                <a:lnTo>
                  <a:pt x="4549010" y="4021548"/>
                </a:lnTo>
                <a:lnTo>
                  <a:pt x="4564246" y="4006285"/>
                </a:lnTo>
                <a:lnTo>
                  <a:pt x="4576942" y="4001197"/>
                </a:lnTo>
                <a:lnTo>
                  <a:pt x="4584560" y="3985933"/>
                </a:lnTo>
                <a:lnTo>
                  <a:pt x="4599795" y="3978301"/>
                </a:lnTo>
                <a:lnTo>
                  <a:pt x="4627727" y="3955406"/>
                </a:lnTo>
                <a:lnTo>
                  <a:pt x="4650580" y="3935054"/>
                </a:lnTo>
                <a:lnTo>
                  <a:pt x="4665816" y="3904527"/>
                </a:lnTo>
                <a:lnTo>
                  <a:pt x="4678512" y="3884175"/>
                </a:lnTo>
                <a:lnTo>
                  <a:pt x="4693747" y="3861280"/>
                </a:lnTo>
                <a:lnTo>
                  <a:pt x="4716601" y="3840928"/>
                </a:lnTo>
                <a:lnTo>
                  <a:pt x="4752150" y="3825665"/>
                </a:lnTo>
                <a:lnTo>
                  <a:pt x="4787700" y="3810401"/>
                </a:lnTo>
                <a:lnTo>
                  <a:pt x="4802935" y="3802769"/>
                </a:lnTo>
                <a:lnTo>
                  <a:pt x="4818170" y="3797681"/>
                </a:lnTo>
                <a:lnTo>
                  <a:pt x="4830867" y="3797681"/>
                </a:lnTo>
                <a:lnTo>
                  <a:pt x="4861338" y="3797681"/>
                </a:lnTo>
                <a:lnTo>
                  <a:pt x="4889269" y="3790049"/>
                </a:lnTo>
                <a:lnTo>
                  <a:pt x="4919740" y="3782418"/>
                </a:lnTo>
                <a:lnTo>
                  <a:pt x="4970525" y="3746802"/>
                </a:lnTo>
                <a:lnTo>
                  <a:pt x="4983222" y="3723907"/>
                </a:lnTo>
                <a:lnTo>
                  <a:pt x="4990839" y="3716275"/>
                </a:lnTo>
                <a:lnTo>
                  <a:pt x="4998457" y="3701011"/>
                </a:lnTo>
                <a:lnTo>
                  <a:pt x="5006075" y="3688292"/>
                </a:lnTo>
                <a:lnTo>
                  <a:pt x="5006075" y="3673028"/>
                </a:lnTo>
                <a:lnTo>
                  <a:pt x="5018771" y="3650133"/>
                </a:lnTo>
                <a:lnTo>
                  <a:pt x="5034006" y="3614517"/>
                </a:lnTo>
                <a:lnTo>
                  <a:pt x="5056860" y="3578902"/>
                </a:lnTo>
                <a:lnTo>
                  <a:pt x="5077174" y="3556007"/>
                </a:lnTo>
                <a:lnTo>
                  <a:pt x="5084791" y="3548375"/>
                </a:lnTo>
                <a:lnTo>
                  <a:pt x="5084791" y="3543287"/>
                </a:lnTo>
                <a:lnTo>
                  <a:pt x="5085020" y="3543439"/>
                </a:lnTo>
                <a:lnTo>
                  <a:pt x="5092417" y="3528672"/>
                </a:lnTo>
                <a:lnTo>
                  <a:pt x="5107667" y="3513451"/>
                </a:lnTo>
                <a:lnTo>
                  <a:pt x="5115291" y="3498231"/>
                </a:lnTo>
                <a:lnTo>
                  <a:pt x="5127999" y="3485547"/>
                </a:lnTo>
                <a:lnTo>
                  <a:pt x="5135624" y="3477937"/>
                </a:lnTo>
                <a:lnTo>
                  <a:pt x="5143249" y="3470327"/>
                </a:lnTo>
                <a:lnTo>
                  <a:pt x="5150873" y="3470327"/>
                </a:lnTo>
                <a:lnTo>
                  <a:pt x="5158498" y="3470327"/>
                </a:lnTo>
                <a:lnTo>
                  <a:pt x="5166123" y="3470327"/>
                </a:lnTo>
                <a:lnTo>
                  <a:pt x="5178831" y="3455107"/>
                </a:lnTo>
                <a:lnTo>
                  <a:pt x="5201705" y="3434813"/>
                </a:lnTo>
                <a:lnTo>
                  <a:pt x="5229662" y="3396762"/>
                </a:lnTo>
                <a:lnTo>
                  <a:pt x="5237287" y="3384078"/>
                </a:lnTo>
                <a:lnTo>
                  <a:pt x="5244911" y="3368858"/>
                </a:lnTo>
                <a:lnTo>
                  <a:pt x="5260161" y="3346027"/>
                </a:lnTo>
                <a:lnTo>
                  <a:pt x="5272868" y="3318128"/>
                </a:lnTo>
                <a:lnTo>
                  <a:pt x="5280493" y="3295293"/>
                </a:lnTo>
                <a:lnTo>
                  <a:pt x="5288118" y="3290222"/>
                </a:lnTo>
                <a:lnTo>
                  <a:pt x="5303367" y="3275003"/>
                </a:lnTo>
                <a:lnTo>
                  <a:pt x="5331325" y="3290222"/>
                </a:lnTo>
                <a:lnTo>
                  <a:pt x="5331402" y="3290222"/>
                </a:lnTo>
                <a:lnTo>
                  <a:pt x="5303836" y="3275168"/>
                </a:lnTo>
                <a:lnTo>
                  <a:pt x="5311452" y="3267539"/>
                </a:lnTo>
                <a:lnTo>
                  <a:pt x="5311452" y="3259916"/>
                </a:lnTo>
                <a:lnTo>
                  <a:pt x="5316530" y="3239581"/>
                </a:lnTo>
                <a:lnTo>
                  <a:pt x="5324146" y="3216706"/>
                </a:lnTo>
                <a:lnTo>
                  <a:pt x="5339378" y="3201461"/>
                </a:lnTo>
                <a:lnTo>
                  <a:pt x="5346994" y="3201461"/>
                </a:lnTo>
                <a:lnTo>
                  <a:pt x="5362225" y="3181126"/>
                </a:lnTo>
                <a:lnTo>
                  <a:pt x="5382535" y="3150629"/>
                </a:lnTo>
                <a:lnTo>
                  <a:pt x="5412999" y="3092165"/>
                </a:lnTo>
                <a:lnTo>
                  <a:pt x="5433308" y="3028617"/>
                </a:lnTo>
                <a:lnTo>
                  <a:pt x="5440924" y="2970154"/>
                </a:lnTo>
                <a:lnTo>
                  <a:pt x="5440924" y="2926942"/>
                </a:lnTo>
                <a:lnTo>
                  <a:pt x="5433308" y="2904066"/>
                </a:lnTo>
                <a:lnTo>
                  <a:pt x="5412999" y="2883731"/>
                </a:lnTo>
                <a:lnTo>
                  <a:pt x="5390151" y="2883731"/>
                </a:lnTo>
                <a:lnTo>
                  <a:pt x="5382535" y="2883731"/>
                </a:lnTo>
                <a:lnTo>
                  <a:pt x="5382535" y="2896440"/>
                </a:lnTo>
                <a:lnTo>
                  <a:pt x="5374919" y="2896440"/>
                </a:lnTo>
                <a:lnTo>
                  <a:pt x="5367303" y="2888815"/>
                </a:lnTo>
                <a:lnTo>
                  <a:pt x="5354609" y="2888815"/>
                </a:lnTo>
                <a:lnTo>
                  <a:pt x="5346994" y="2888815"/>
                </a:lnTo>
                <a:lnTo>
                  <a:pt x="5339378" y="2888815"/>
                </a:lnTo>
                <a:lnTo>
                  <a:pt x="5339378" y="2876105"/>
                </a:lnTo>
                <a:lnTo>
                  <a:pt x="5339378" y="2868479"/>
                </a:lnTo>
                <a:lnTo>
                  <a:pt x="5331762" y="2853228"/>
                </a:lnTo>
                <a:lnTo>
                  <a:pt x="5331762" y="2845602"/>
                </a:lnTo>
                <a:lnTo>
                  <a:pt x="5331762" y="2837977"/>
                </a:lnTo>
                <a:lnTo>
                  <a:pt x="5331762" y="2825267"/>
                </a:lnTo>
                <a:lnTo>
                  <a:pt x="5331762" y="2817642"/>
                </a:lnTo>
                <a:lnTo>
                  <a:pt x="5339378" y="2810015"/>
                </a:lnTo>
                <a:lnTo>
                  <a:pt x="5346994" y="2817642"/>
                </a:lnTo>
                <a:lnTo>
                  <a:pt x="5354609" y="2832892"/>
                </a:lnTo>
                <a:lnTo>
                  <a:pt x="5367303" y="2837977"/>
                </a:lnTo>
                <a:lnTo>
                  <a:pt x="5390151" y="2837977"/>
                </a:lnTo>
                <a:lnTo>
                  <a:pt x="5412999" y="2817642"/>
                </a:lnTo>
                <a:lnTo>
                  <a:pt x="5440924" y="2794765"/>
                </a:lnTo>
                <a:lnTo>
                  <a:pt x="5461233" y="2774430"/>
                </a:lnTo>
                <a:lnTo>
                  <a:pt x="5476465" y="2743927"/>
                </a:lnTo>
                <a:lnTo>
                  <a:pt x="5491697" y="2715969"/>
                </a:lnTo>
                <a:lnTo>
                  <a:pt x="5506929" y="2685465"/>
                </a:lnTo>
                <a:lnTo>
                  <a:pt x="5512007" y="2672757"/>
                </a:lnTo>
                <a:lnTo>
                  <a:pt x="5512007" y="2649881"/>
                </a:lnTo>
                <a:lnTo>
                  <a:pt x="5499313" y="2629546"/>
                </a:lnTo>
                <a:lnTo>
                  <a:pt x="5491697" y="2614295"/>
                </a:lnTo>
                <a:lnTo>
                  <a:pt x="5506929" y="2621921"/>
                </a:lnTo>
                <a:lnTo>
                  <a:pt x="5512007" y="2621921"/>
                </a:lnTo>
                <a:lnTo>
                  <a:pt x="5534855" y="2614295"/>
                </a:lnTo>
                <a:lnTo>
                  <a:pt x="5550086" y="2606670"/>
                </a:lnTo>
                <a:lnTo>
                  <a:pt x="5562780" y="2621921"/>
                </a:lnTo>
                <a:lnTo>
                  <a:pt x="5585628" y="2634631"/>
                </a:lnTo>
                <a:lnTo>
                  <a:pt x="5621169" y="2642256"/>
                </a:lnTo>
                <a:lnTo>
                  <a:pt x="5651633" y="2642256"/>
                </a:lnTo>
                <a:lnTo>
                  <a:pt x="5664326" y="2634631"/>
                </a:lnTo>
                <a:lnTo>
                  <a:pt x="5679558" y="2629546"/>
                </a:lnTo>
                <a:lnTo>
                  <a:pt x="5702406" y="2642256"/>
                </a:lnTo>
                <a:lnTo>
                  <a:pt x="5722716" y="2672757"/>
                </a:lnTo>
                <a:lnTo>
                  <a:pt x="5737948" y="2680383"/>
                </a:lnTo>
                <a:lnTo>
                  <a:pt x="5758257" y="2685465"/>
                </a:lnTo>
                <a:lnTo>
                  <a:pt x="5788721" y="2693093"/>
                </a:lnTo>
                <a:lnTo>
                  <a:pt x="5824262" y="2693093"/>
                </a:lnTo>
                <a:lnTo>
                  <a:pt x="5847110" y="2672757"/>
                </a:lnTo>
                <a:lnTo>
                  <a:pt x="5859803" y="2665132"/>
                </a:lnTo>
                <a:lnTo>
                  <a:pt x="5875035" y="2665132"/>
                </a:lnTo>
                <a:lnTo>
                  <a:pt x="5867419" y="2680383"/>
                </a:lnTo>
                <a:lnTo>
                  <a:pt x="5867419" y="2693093"/>
                </a:lnTo>
                <a:lnTo>
                  <a:pt x="5859803" y="2708343"/>
                </a:lnTo>
                <a:lnTo>
                  <a:pt x="5875035" y="2708343"/>
                </a:lnTo>
                <a:lnTo>
                  <a:pt x="5882651" y="2715969"/>
                </a:lnTo>
                <a:lnTo>
                  <a:pt x="5897883" y="2715969"/>
                </a:lnTo>
                <a:lnTo>
                  <a:pt x="5905499" y="2715969"/>
                </a:lnTo>
                <a:lnTo>
                  <a:pt x="5905499" y="2736303"/>
                </a:lnTo>
                <a:lnTo>
                  <a:pt x="5905499" y="2751445"/>
                </a:lnTo>
                <a:lnTo>
                  <a:pt x="5906093" y="2750851"/>
                </a:lnTo>
                <a:lnTo>
                  <a:pt x="5906093" y="2735618"/>
                </a:lnTo>
                <a:lnTo>
                  <a:pt x="5906093" y="2715308"/>
                </a:lnTo>
                <a:lnTo>
                  <a:pt x="5898479" y="2715308"/>
                </a:lnTo>
                <a:lnTo>
                  <a:pt x="5883252" y="2715308"/>
                </a:lnTo>
                <a:lnTo>
                  <a:pt x="5875639" y="2707691"/>
                </a:lnTo>
                <a:lnTo>
                  <a:pt x="5860412" y="2707691"/>
                </a:lnTo>
                <a:lnTo>
                  <a:pt x="5868025" y="2692459"/>
                </a:lnTo>
                <a:lnTo>
                  <a:pt x="5868025" y="2679763"/>
                </a:lnTo>
                <a:lnTo>
                  <a:pt x="5875639" y="2664531"/>
                </a:lnTo>
                <a:lnTo>
                  <a:pt x="5860412" y="2664531"/>
                </a:lnTo>
                <a:lnTo>
                  <a:pt x="5847722" y="2672148"/>
                </a:lnTo>
                <a:lnTo>
                  <a:pt x="5824882" y="2692459"/>
                </a:lnTo>
                <a:lnTo>
                  <a:pt x="5789352" y="2692459"/>
                </a:lnTo>
                <a:lnTo>
                  <a:pt x="5758898" y="2684842"/>
                </a:lnTo>
                <a:lnTo>
                  <a:pt x="5738595" y="2679763"/>
                </a:lnTo>
                <a:lnTo>
                  <a:pt x="5723368" y="2672148"/>
                </a:lnTo>
                <a:lnTo>
                  <a:pt x="5703065" y="2641681"/>
                </a:lnTo>
                <a:lnTo>
                  <a:pt x="5680225" y="2628987"/>
                </a:lnTo>
                <a:lnTo>
                  <a:pt x="5664998" y="2634064"/>
                </a:lnTo>
                <a:lnTo>
                  <a:pt x="5652309" y="2641681"/>
                </a:lnTo>
                <a:lnTo>
                  <a:pt x="5621855" y="2641681"/>
                </a:lnTo>
                <a:lnTo>
                  <a:pt x="5586325" y="2634064"/>
                </a:lnTo>
                <a:lnTo>
                  <a:pt x="5563484" y="2621370"/>
                </a:lnTo>
                <a:lnTo>
                  <a:pt x="5550795" y="2606137"/>
                </a:lnTo>
                <a:lnTo>
                  <a:pt x="5535568" y="2613753"/>
                </a:lnTo>
                <a:lnTo>
                  <a:pt x="5512727" y="2621370"/>
                </a:lnTo>
                <a:lnTo>
                  <a:pt x="5507652" y="2621370"/>
                </a:lnTo>
                <a:lnTo>
                  <a:pt x="5492425" y="2613753"/>
                </a:lnTo>
                <a:lnTo>
                  <a:pt x="5500038" y="2590904"/>
                </a:lnTo>
                <a:lnTo>
                  <a:pt x="5507652" y="2570592"/>
                </a:lnTo>
                <a:lnTo>
                  <a:pt x="5507652" y="2547742"/>
                </a:lnTo>
                <a:lnTo>
                  <a:pt x="5507652" y="2532509"/>
                </a:lnTo>
                <a:lnTo>
                  <a:pt x="5492425" y="2527430"/>
                </a:lnTo>
                <a:lnTo>
                  <a:pt x="5484811" y="2512197"/>
                </a:lnTo>
                <a:lnTo>
                  <a:pt x="5492425" y="2504581"/>
                </a:lnTo>
                <a:lnTo>
                  <a:pt x="5507652" y="2496964"/>
                </a:lnTo>
                <a:lnTo>
                  <a:pt x="5512727" y="2489347"/>
                </a:lnTo>
                <a:lnTo>
                  <a:pt x="5527955" y="2481731"/>
                </a:lnTo>
                <a:lnTo>
                  <a:pt x="5558409" y="2461420"/>
                </a:lnTo>
                <a:lnTo>
                  <a:pt x="5563484" y="2453803"/>
                </a:lnTo>
                <a:lnTo>
                  <a:pt x="5571098" y="2446186"/>
                </a:lnTo>
                <a:lnTo>
                  <a:pt x="5586325" y="2453803"/>
                </a:lnTo>
                <a:lnTo>
                  <a:pt x="5601552" y="2461420"/>
                </a:lnTo>
                <a:lnTo>
                  <a:pt x="5609165" y="2469036"/>
                </a:lnTo>
                <a:lnTo>
                  <a:pt x="5621855" y="2461420"/>
                </a:lnTo>
                <a:lnTo>
                  <a:pt x="5637082" y="2453803"/>
                </a:lnTo>
                <a:lnTo>
                  <a:pt x="5644695" y="2453803"/>
                </a:lnTo>
                <a:lnTo>
                  <a:pt x="5659922" y="2453803"/>
                </a:lnTo>
                <a:lnTo>
                  <a:pt x="5664998" y="2438569"/>
                </a:lnTo>
                <a:lnTo>
                  <a:pt x="5695452" y="2410642"/>
                </a:lnTo>
                <a:lnTo>
                  <a:pt x="5715755" y="2367480"/>
                </a:lnTo>
                <a:lnTo>
                  <a:pt x="5730982" y="2324320"/>
                </a:lnTo>
                <a:lnTo>
                  <a:pt x="5730982" y="2293853"/>
                </a:lnTo>
                <a:lnTo>
                  <a:pt x="5715755" y="2278621"/>
                </a:lnTo>
                <a:lnTo>
                  <a:pt x="5708141" y="2273541"/>
                </a:lnTo>
                <a:lnTo>
                  <a:pt x="5723368" y="2273541"/>
                </a:lnTo>
                <a:lnTo>
                  <a:pt x="5738595" y="2265927"/>
                </a:lnTo>
                <a:lnTo>
                  <a:pt x="5746209" y="2258309"/>
                </a:lnTo>
                <a:lnTo>
                  <a:pt x="5753822" y="2235460"/>
                </a:lnTo>
                <a:lnTo>
                  <a:pt x="5753822" y="2222767"/>
                </a:lnTo>
                <a:lnTo>
                  <a:pt x="5766511" y="2222767"/>
                </a:lnTo>
                <a:lnTo>
                  <a:pt x="5781739" y="2235460"/>
                </a:lnTo>
                <a:lnTo>
                  <a:pt x="5796966" y="2258309"/>
                </a:lnTo>
                <a:lnTo>
                  <a:pt x="5804579" y="2265927"/>
                </a:lnTo>
                <a:lnTo>
                  <a:pt x="5817268" y="2265927"/>
                </a:lnTo>
                <a:lnTo>
                  <a:pt x="5832495" y="2258309"/>
                </a:lnTo>
                <a:lnTo>
                  <a:pt x="5847722" y="2258309"/>
                </a:lnTo>
                <a:lnTo>
                  <a:pt x="5868025" y="2273541"/>
                </a:lnTo>
                <a:lnTo>
                  <a:pt x="5868025" y="2301470"/>
                </a:lnTo>
                <a:lnTo>
                  <a:pt x="5855336" y="2344630"/>
                </a:lnTo>
                <a:lnTo>
                  <a:pt x="5855336" y="2410642"/>
                </a:lnTo>
                <a:lnTo>
                  <a:pt x="5855336" y="2438569"/>
                </a:lnTo>
                <a:lnTo>
                  <a:pt x="5855336" y="2461420"/>
                </a:lnTo>
                <a:lnTo>
                  <a:pt x="5868025" y="2481731"/>
                </a:lnTo>
                <a:lnTo>
                  <a:pt x="5890866" y="2476653"/>
                </a:lnTo>
                <a:lnTo>
                  <a:pt x="5911168" y="2469036"/>
                </a:lnTo>
                <a:lnTo>
                  <a:pt x="5926395" y="2453803"/>
                </a:lnTo>
                <a:lnTo>
                  <a:pt x="5926395" y="2438569"/>
                </a:lnTo>
                <a:lnTo>
                  <a:pt x="5926395" y="2430952"/>
                </a:lnTo>
                <a:lnTo>
                  <a:pt x="5926395" y="2425875"/>
                </a:lnTo>
                <a:lnTo>
                  <a:pt x="5941622" y="2418258"/>
                </a:lnTo>
                <a:lnTo>
                  <a:pt x="5949236" y="2403025"/>
                </a:lnTo>
                <a:lnTo>
                  <a:pt x="5961925" y="2418258"/>
                </a:lnTo>
                <a:lnTo>
                  <a:pt x="5969539" y="2418258"/>
                </a:lnTo>
                <a:lnTo>
                  <a:pt x="5977152" y="2438569"/>
                </a:lnTo>
                <a:lnTo>
                  <a:pt x="5977152" y="2446186"/>
                </a:lnTo>
                <a:lnTo>
                  <a:pt x="5984766" y="2453803"/>
                </a:lnTo>
                <a:lnTo>
                  <a:pt x="5984766" y="2461420"/>
                </a:lnTo>
                <a:lnTo>
                  <a:pt x="6005068" y="2481731"/>
                </a:lnTo>
                <a:lnTo>
                  <a:pt x="6020295" y="2496964"/>
                </a:lnTo>
                <a:lnTo>
                  <a:pt x="6035523" y="2489347"/>
                </a:lnTo>
                <a:lnTo>
                  <a:pt x="6055825" y="2476653"/>
                </a:lnTo>
                <a:lnTo>
                  <a:pt x="6078666" y="2446186"/>
                </a:lnTo>
                <a:lnTo>
                  <a:pt x="6093893" y="2425875"/>
                </a:lnTo>
                <a:lnTo>
                  <a:pt x="6101506" y="2395408"/>
                </a:lnTo>
                <a:lnTo>
                  <a:pt x="6121809" y="2367480"/>
                </a:lnTo>
                <a:lnTo>
                  <a:pt x="6121809" y="2344630"/>
                </a:lnTo>
                <a:lnTo>
                  <a:pt x="6121809" y="2324320"/>
                </a:lnTo>
                <a:lnTo>
                  <a:pt x="6106582" y="2301470"/>
                </a:lnTo>
                <a:lnTo>
                  <a:pt x="6101506" y="2293853"/>
                </a:lnTo>
                <a:lnTo>
                  <a:pt x="6093893" y="2293853"/>
                </a:lnTo>
                <a:lnTo>
                  <a:pt x="6086279" y="2301470"/>
                </a:lnTo>
                <a:lnTo>
                  <a:pt x="6071052" y="2309088"/>
                </a:lnTo>
                <a:lnTo>
                  <a:pt x="6050750" y="2324320"/>
                </a:lnTo>
                <a:lnTo>
                  <a:pt x="6035523" y="2324320"/>
                </a:lnTo>
                <a:lnTo>
                  <a:pt x="6020295" y="2316702"/>
                </a:lnTo>
                <a:lnTo>
                  <a:pt x="5999993" y="2316702"/>
                </a:lnTo>
                <a:lnTo>
                  <a:pt x="5984766" y="2324320"/>
                </a:lnTo>
                <a:lnTo>
                  <a:pt x="5961925" y="2324320"/>
                </a:lnTo>
                <a:lnTo>
                  <a:pt x="5949236" y="2324320"/>
                </a:lnTo>
                <a:lnTo>
                  <a:pt x="5934009" y="2329397"/>
                </a:lnTo>
                <a:lnTo>
                  <a:pt x="5918782" y="2324320"/>
                </a:lnTo>
                <a:lnTo>
                  <a:pt x="5926395" y="2301470"/>
                </a:lnTo>
                <a:lnTo>
                  <a:pt x="5934009" y="2278621"/>
                </a:lnTo>
                <a:lnTo>
                  <a:pt x="5941622" y="2273541"/>
                </a:lnTo>
                <a:lnTo>
                  <a:pt x="5954312" y="2250693"/>
                </a:lnTo>
                <a:lnTo>
                  <a:pt x="5961925" y="2227842"/>
                </a:lnTo>
                <a:lnTo>
                  <a:pt x="5969539" y="2207532"/>
                </a:lnTo>
                <a:lnTo>
                  <a:pt x="5984766" y="2184682"/>
                </a:lnTo>
                <a:lnTo>
                  <a:pt x="5999993" y="2164370"/>
                </a:lnTo>
                <a:lnTo>
                  <a:pt x="6020295" y="2141518"/>
                </a:lnTo>
                <a:lnTo>
                  <a:pt x="6027909" y="2128825"/>
                </a:lnTo>
                <a:close/>
                <a:moveTo>
                  <a:pt x="8026446" y="1613610"/>
                </a:moveTo>
                <a:lnTo>
                  <a:pt x="8041683" y="1621233"/>
                </a:lnTo>
                <a:lnTo>
                  <a:pt x="8034065" y="1621233"/>
                </a:lnTo>
                <a:lnTo>
                  <a:pt x="8026446" y="1613610"/>
                </a:lnTo>
                <a:close/>
                <a:moveTo>
                  <a:pt x="5586077" y="1605986"/>
                </a:moveTo>
                <a:lnTo>
                  <a:pt x="5586077" y="1613610"/>
                </a:lnTo>
                <a:lnTo>
                  <a:pt x="5586077" y="1621233"/>
                </a:lnTo>
                <a:lnTo>
                  <a:pt x="5578459" y="1626316"/>
                </a:lnTo>
                <a:lnTo>
                  <a:pt x="5570841" y="1633938"/>
                </a:lnTo>
                <a:lnTo>
                  <a:pt x="5563223" y="1641561"/>
                </a:lnTo>
                <a:lnTo>
                  <a:pt x="5558144" y="1656808"/>
                </a:lnTo>
                <a:lnTo>
                  <a:pt x="5550526" y="1684760"/>
                </a:lnTo>
                <a:lnTo>
                  <a:pt x="5535289" y="1692384"/>
                </a:lnTo>
                <a:lnTo>
                  <a:pt x="5527671" y="1692384"/>
                </a:lnTo>
                <a:lnTo>
                  <a:pt x="5514974" y="1700007"/>
                </a:lnTo>
                <a:lnTo>
                  <a:pt x="5514974" y="1692384"/>
                </a:lnTo>
                <a:lnTo>
                  <a:pt x="5514974" y="1677137"/>
                </a:lnTo>
                <a:lnTo>
                  <a:pt x="5514974" y="1656808"/>
                </a:lnTo>
                <a:lnTo>
                  <a:pt x="5514974" y="1633938"/>
                </a:lnTo>
                <a:lnTo>
                  <a:pt x="5527671" y="1621233"/>
                </a:lnTo>
                <a:lnTo>
                  <a:pt x="5550526" y="1613610"/>
                </a:lnTo>
                <a:lnTo>
                  <a:pt x="5563223" y="1613610"/>
                </a:lnTo>
                <a:lnTo>
                  <a:pt x="5586077" y="1605986"/>
                </a:lnTo>
                <a:close/>
                <a:moveTo>
                  <a:pt x="8056919" y="1461143"/>
                </a:moveTo>
                <a:lnTo>
                  <a:pt x="8064538" y="1461143"/>
                </a:lnTo>
                <a:lnTo>
                  <a:pt x="8069616" y="1473849"/>
                </a:lnTo>
                <a:lnTo>
                  <a:pt x="8069616" y="1481473"/>
                </a:lnTo>
                <a:lnTo>
                  <a:pt x="8064538" y="1489096"/>
                </a:lnTo>
                <a:lnTo>
                  <a:pt x="8056919" y="1489096"/>
                </a:lnTo>
                <a:lnTo>
                  <a:pt x="8049301" y="1481473"/>
                </a:lnTo>
                <a:lnTo>
                  <a:pt x="8056919" y="1481473"/>
                </a:lnTo>
                <a:lnTo>
                  <a:pt x="8064538" y="1481473"/>
                </a:lnTo>
                <a:lnTo>
                  <a:pt x="8064538" y="1473849"/>
                </a:lnTo>
                <a:lnTo>
                  <a:pt x="8064538" y="1468767"/>
                </a:lnTo>
                <a:lnTo>
                  <a:pt x="8056919" y="1461143"/>
                </a:lnTo>
                <a:close/>
                <a:moveTo>
                  <a:pt x="8021368" y="1438273"/>
                </a:moveTo>
                <a:lnTo>
                  <a:pt x="8034065" y="1445896"/>
                </a:lnTo>
                <a:lnTo>
                  <a:pt x="8049301" y="1453520"/>
                </a:lnTo>
                <a:lnTo>
                  <a:pt x="8056919" y="1461143"/>
                </a:lnTo>
                <a:lnTo>
                  <a:pt x="8049301" y="1461143"/>
                </a:lnTo>
                <a:lnTo>
                  <a:pt x="8041683" y="1461143"/>
                </a:lnTo>
                <a:lnTo>
                  <a:pt x="8034065" y="1453520"/>
                </a:lnTo>
                <a:lnTo>
                  <a:pt x="8026446" y="1445896"/>
                </a:lnTo>
                <a:lnTo>
                  <a:pt x="8021368" y="1438273"/>
                </a:lnTo>
                <a:close/>
                <a:moveTo>
                  <a:pt x="7505868" y="965624"/>
                </a:moveTo>
                <a:lnTo>
                  <a:pt x="7521105" y="973247"/>
                </a:lnTo>
                <a:lnTo>
                  <a:pt x="7521105" y="980871"/>
                </a:lnTo>
                <a:lnTo>
                  <a:pt x="7513487" y="973247"/>
                </a:lnTo>
                <a:lnTo>
                  <a:pt x="7505868" y="965624"/>
                </a:lnTo>
                <a:close/>
                <a:moveTo>
                  <a:pt x="6650089" y="116891"/>
                </a:moveTo>
                <a:lnTo>
                  <a:pt x="6657707" y="116891"/>
                </a:lnTo>
                <a:lnTo>
                  <a:pt x="6665325" y="124515"/>
                </a:lnTo>
                <a:lnTo>
                  <a:pt x="6672944" y="124515"/>
                </a:lnTo>
                <a:lnTo>
                  <a:pt x="6672944" y="132138"/>
                </a:lnTo>
                <a:lnTo>
                  <a:pt x="6680562" y="132138"/>
                </a:lnTo>
                <a:lnTo>
                  <a:pt x="6688180" y="139761"/>
                </a:lnTo>
                <a:lnTo>
                  <a:pt x="6693259" y="147385"/>
                </a:lnTo>
                <a:lnTo>
                  <a:pt x="6700877" y="160090"/>
                </a:lnTo>
                <a:lnTo>
                  <a:pt x="6700877" y="175337"/>
                </a:lnTo>
                <a:lnTo>
                  <a:pt x="6700877" y="190584"/>
                </a:lnTo>
                <a:lnTo>
                  <a:pt x="6693259" y="198207"/>
                </a:lnTo>
                <a:lnTo>
                  <a:pt x="6672944" y="203289"/>
                </a:lnTo>
                <a:lnTo>
                  <a:pt x="6665325" y="203289"/>
                </a:lnTo>
                <a:lnTo>
                  <a:pt x="6650089" y="210912"/>
                </a:lnTo>
                <a:lnTo>
                  <a:pt x="6642471" y="203289"/>
                </a:lnTo>
                <a:lnTo>
                  <a:pt x="6637392" y="190584"/>
                </a:lnTo>
                <a:lnTo>
                  <a:pt x="6637392" y="182960"/>
                </a:lnTo>
                <a:lnTo>
                  <a:pt x="6629774" y="167714"/>
                </a:lnTo>
                <a:lnTo>
                  <a:pt x="6622155" y="160090"/>
                </a:lnTo>
                <a:lnTo>
                  <a:pt x="6629774" y="152467"/>
                </a:lnTo>
                <a:lnTo>
                  <a:pt x="6629774" y="147385"/>
                </a:lnTo>
                <a:lnTo>
                  <a:pt x="6629774" y="139761"/>
                </a:lnTo>
                <a:lnTo>
                  <a:pt x="6637392" y="132138"/>
                </a:lnTo>
                <a:lnTo>
                  <a:pt x="6642471" y="124515"/>
                </a:lnTo>
                <a:lnTo>
                  <a:pt x="6650089" y="116891"/>
                </a:lnTo>
                <a:close/>
                <a:moveTo>
                  <a:pt x="6977672" y="45741"/>
                </a:moveTo>
                <a:lnTo>
                  <a:pt x="6985290" y="45741"/>
                </a:lnTo>
                <a:lnTo>
                  <a:pt x="6997987" y="45741"/>
                </a:lnTo>
                <a:lnTo>
                  <a:pt x="6997987" y="50823"/>
                </a:lnTo>
                <a:lnTo>
                  <a:pt x="7005605" y="73693"/>
                </a:lnTo>
                <a:lnTo>
                  <a:pt x="7013224" y="88940"/>
                </a:lnTo>
                <a:lnTo>
                  <a:pt x="7020842" y="109269"/>
                </a:lnTo>
                <a:lnTo>
                  <a:pt x="7036078" y="132139"/>
                </a:lnTo>
                <a:lnTo>
                  <a:pt x="7048775" y="160091"/>
                </a:lnTo>
                <a:lnTo>
                  <a:pt x="7056393" y="175337"/>
                </a:lnTo>
                <a:lnTo>
                  <a:pt x="7064012" y="198208"/>
                </a:lnTo>
                <a:lnTo>
                  <a:pt x="7086866" y="241406"/>
                </a:lnTo>
                <a:lnTo>
                  <a:pt x="7099563" y="269359"/>
                </a:lnTo>
                <a:lnTo>
                  <a:pt x="7122418" y="312557"/>
                </a:lnTo>
                <a:lnTo>
                  <a:pt x="7142733" y="350674"/>
                </a:lnTo>
                <a:lnTo>
                  <a:pt x="7157970" y="371003"/>
                </a:lnTo>
                <a:lnTo>
                  <a:pt x="7157970" y="386250"/>
                </a:lnTo>
                <a:lnTo>
                  <a:pt x="7157970" y="393873"/>
                </a:lnTo>
                <a:lnTo>
                  <a:pt x="7157970" y="414202"/>
                </a:lnTo>
                <a:lnTo>
                  <a:pt x="7165588" y="429448"/>
                </a:lnTo>
                <a:lnTo>
                  <a:pt x="7165588" y="444695"/>
                </a:lnTo>
                <a:lnTo>
                  <a:pt x="7165588" y="457401"/>
                </a:lnTo>
                <a:lnTo>
                  <a:pt x="7180824" y="480271"/>
                </a:lnTo>
                <a:lnTo>
                  <a:pt x="7185903" y="503141"/>
                </a:lnTo>
                <a:lnTo>
                  <a:pt x="7193521" y="523470"/>
                </a:lnTo>
                <a:lnTo>
                  <a:pt x="7193521" y="531093"/>
                </a:lnTo>
                <a:lnTo>
                  <a:pt x="7201140" y="553963"/>
                </a:lnTo>
                <a:lnTo>
                  <a:pt x="7216376" y="566668"/>
                </a:lnTo>
                <a:lnTo>
                  <a:pt x="7216376" y="581915"/>
                </a:lnTo>
                <a:lnTo>
                  <a:pt x="7231612" y="604785"/>
                </a:lnTo>
                <a:lnTo>
                  <a:pt x="7244310" y="632738"/>
                </a:lnTo>
                <a:lnTo>
                  <a:pt x="7259546" y="660690"/>
                </a:lnTo>
                <a:lnTo>
                  <a:pt x="7267164" y="683560"/>
                </a:lnTo>
                <a:lnTo>
                  <a:pt x="7282401" y="698806"/>
                </a:lnTo>
                <a:lnTo>
                  <a:pt x="7295098" y="726759"/>
                </a:lnTo>
                <a:lnTo>
                  <a:pt x="7317952" y="749629"/>
                </a:lnTo>
                <a:lnTo>
                  <a:pt x="7325571" y="762334"/>
                </a:lnTo>
                <a:lnTo>
                  <a:pt x="7338268" y="777581"/>
                </a:lnTo>
                <a:lnTo>
                  <a:pt x="7361122" y="800451"/>
                </a:lnTo>
                <a:lnTo>
                  <a:pt x="7376359" y="820780"/>
                </a:lnTo>
                <a:lnTo>
                  <a:pt x="7389056" y="836026"/>
                </a:lnTo>
                <a:lnTo>
                  <a:pt x="7389056" y="843650"/>
                </a:lnTo>
                <a:lnTo>
                  <a:pt x="7389056" y="851273"/>
                </a:lnTo>
                <a:lnTo>
                  <a:pt x="7396674" y="863979"/>
                </a:lnTo>
                <a:lnTo>
                  <a:pt x="7419529" y="886849"/>
                </a:lnTo>
                <a:lnTo>
                  <a:pt x="7439844" y="909719"/>
                </a:lnTo>
                <a:lnTo>
                  <a:pt x="7477935" y="937672"/>
                </a:lnTo>
                <a:lnTo>
                  <a:pt x="7505868" y="965624"/>
                </a:lnTo>
                <a:lnTo>
                  <a:pt x="7490632" y="965624"/>
                </a:lnTo>
                <a:lnTo>
                  <a:pt x="7490632" y="980871"/>
                </a:lnTo>
                <a:lnTo>
                  <a:pt x="7498250" y="988494"/>
                </a:lnTo>
                <a:lnTo>
                  <a:pt x="7498250" y="996118"/>
                </a:lnTo>
                <a:lnTo>
                  <a:pt x="7505868" y="1003742"/>
                </a:lnTo>
                <a:lnTo>
                  <a:pt x="7505868" y="1011365"/>
                </a:lnTo>
                <a:lnTo>
                  <a:pt x="7505868" y="1016447"/>
                </a:lnTo>
                <a:lnTo>
                  <a:pt x="7505868" y="1024070"/>
                </a:lnTo>
                <a:lnTo>
                  <a:pt x="7513487" y="1016447"/>
                </a:lnTo>
                <a:lnTo>
                  <a:pt x="7521105" y="1024070"/>
                </a:lnTo>
                <a:lnTo>
                  <a:pt x="7528723" y="1024070"/>
                </a:lnTo>
                <a:lnTo>
                  <a:pt x="7533802" y="1024070"/>
                </a:lnTo>
                <a:lnTo>
                  <a:pt x="7549038" y="1031693"/>
                </a:lnTo>
                <a:lnTo>
                  <a:pt x="7564275" y="1039317"/>
                </a:lnTo>
                <a:lnTo>
                  <a:pt x="7576972" y="1039317"/>
                </a:lnTo>
                <a:lnTo>
                  <a:pt x="7576972" y="1046940"/>
                </a:lnTo>
                <a:lnTo>
                  <a:pt x="7584590" y="1054563"/>
                </a:lnTo>
                <a:lnTo>
                  <a:pt x="7592208" y="1054563"/>
                </a:lnTo>
                <a:lnTo>
                  <a:pt x="7592208" y="1039317"/>
                </a:lnTo>
                <a:lnTo>
                  <a:pt x="7599826" y="1031693"/>
                </a:lnTo>
                <a:lnTo>
                  <a:pt x="7607445" y="1031693"/>
                </a:lnTo>
                <a:lnTo>
                  <a:pt x="7615063" y="1039317"/>
                </a:lnTo>
                <a:lnTo>
                  <a:pt x="7642996" y="1046940"/>
                </a:lnTo>
                <a:lnTo>
                  <a:pt x="7665851" y="1062186"/>
                </a:lnTo>
                <a:lnTo>
                  <a:pt x="7678548" y="1067269"/>
                </a:lnTo>
                <a:lnTo>
                  <a:pt x="7678548" y="1074892"/>
                </a:lnTo>
                <a:lnTo>
                  <a:pt x="7673469" y="1074892"/>
                </a:lnTo>
                <a:lnTo>
                  <a:pt x="7658233" y="1074892"/>
                </a:lnTo>
                <a:lnTo>
                  <a:pt x="7650615" y="1074892"/>
                </a:lnTo>
                <a:lnTo>
                  <a:pt x="7650615" y="1082515"/>
                </a:lnTo>
                <a:lnTo>
                  <a:pt x="7642996" y="1090139"/>
                </a:lnTo>
                <a:lnTo>
                  <a:pt x="7635378" y="1105386"/>
                </a:lnTo>
                <a:lnTo>
                  <a:pt x="7642996" y="1113009"/>
                </a:lnTo>
                <a:lnTo>
                  <a:pt x="7650615" y="1113009"/>
                </a:lnTo>
                <a:lnTo>
                  <a:pt x="7665851" y="1113009"/>
                </a:lnTo>
                <a:lnTo>
                  <a:pt x="7678548" y="1097762"/>
                </a:lnTo>
                <a:lnTo>
                  <a:pt x="7686166" y="1082515"/>
                </a:lnTo>
                <a:lnTo>
                  <a:pt x="7686166" y="1074892"/>
                </a:lnTo>
                <a:lnTo>
                  <a:pt x="7709021" y="1074892"/>
                </a:lnTo>
                <a:lnTo>
                  <a:pt x="7709021" y="1097762"/>
                </a:lnTo>
                <a:lnTo>
                  <a:pt x="7701403" y="1113009"/>
                </a:lnTo>
                <a:lnTo>
                  <a:pt x="7701403" y="1118091"/>
                </a:lnTo>
                <a:lnTo>
                  <a:pt x="7709021" y="1125715"/>
                </a:lnTo>
                <a:lnTo>
                  <a:pt x="7716639" y="1140961"/>
                </a:lnTo>
                <a:lnTo>
                  <a:pt x="7716639" y="1156208"/>
                </a:lnTo>
                <a:lnTo>
                  <a:pt x="7724257" y="1168914"/>
                </a:lnTo>
                <a:lnTo>
                  <a:pt x="7736954" y="1176537"/>
                </a:lnTo>
                <a:lnTo>
                  <a:pt x="7775045" y="1191784"/>
                </a:lnTo>
                <a:lnTo>
                  <a:pt x="7818215" y="1214654"/>
                </a:lnTo>
                <a:lnTo>
                  <a:pt x="7874082" y="1227360"/>
                </a:lnTo>
                <a:lnTo>
                  <a:pt x="7896937" y="1219736"/>
                </a:lnTo>
                <a:lnTo>
                  <a:pt x="7912173" y="1219736"/>
                </a:lnTo>
                <a:lnTo>
                  <a:pt x="7924870" y="1207031"/>
                </a:lnTo>
                <a:lnTo>
                  <a:pt x="7940107" y="1199407"/>
                </a:lnTo>
                <a:lnTo>
                  <a:pt x="7962961" y="1191784"/>
                </a:lnTo>
                <a:lnTo>
                  <a:pt x="7970580" y="1184160"/>
                </a:lnTo>
                <a:lnTo>
                  <a:pt x="7983276" y="1168914"/>
                </a:lnTo>
                <a:lnTo>
                  <a:pt x="8006131" y="1163831"/>
                </a:lnTo>
                <a:lnTo>
                  <a:pt x="8013750" y="1156208"/>
                </a:lnTo>
                <a:lnTo>
                  <a:pt x="8026446" y="1148585"/>
                </a:lnTo>
                <a:lnTo>
                  <a:pt x="8041683" y="1140961"/>
                </a:lnTo>
                <a:lnTo>
                  <a:pt x="8064538" y="1133338"/>
                </a:lnTo>
                <a:lnTo>
                  <a:pt x="8092471" y="1118091"/>
                </a:lnTo>
                <a:lnTo>
                  <a:pt x="8115326" y="1105386"/>
                </a:lnTo>
                <a:lnTo>
                  <a:pt x="8120404" y="1090139"/>
                </a:lnTo>
                <a:lnTo>
                  <a:pt x="8135641" y="1082515"/>
                </a:lnTo>
                <a:lnTo>
                  <a:pt x="8143259" y="1074892"/>
                </a:lnTo>
                <a:lnTo>
                  <a:pt x="8150878" y="1074892"/>
                </a:lnTo>
                <a:lnTo>
                  <a:pt x="8158496" y="1067269"/>
                </a:lnTo>
                <a:lnTo>
                  <a:pt x="8166114" y="1062186"/>
                </a:lnTo>
                <a:lnTo>
                  <a:pt x="8171193" y="1054563"/>
                </a:lnTo>
                <a:lnTo>
                  <a:pt x="8171193" y="1062186"/>
                </a:lnTo>
                <a:lnTo>
                  <a:pt x="8171193" y="1074892"/>
                </a:lnTo>
                <a:lnTo>
                  <a:pt x="8171193" y="1097762"/>
                </a:lnTo>
                <a:lnTo>
                  <a:pt x="8171193" y="1105386"/>
                </a:lnTo>
                <a:lnTo>
                  <a:pt x="8166114" y="1113009"/>
                </a:lnTo>
                <a:lnTo>
                  <a:pt x="8158496" y="1118091"/>
                </a:lnTo>
                <a:lnTo>
                  <a:pt x="8150878" y="1133338"/>
                </a:lnTo>
                <a:lnTo>
                  <a:pt x="8135641" y="1148585"/>
                </a:lnTo>
                <a:lnTo>
                  <a:pt x="8115326" y="1163831"/>
                </a:lnTo>
                <a:lnTo>
                  <a:pt x="8100089" y="1184160"/>
                </a:lnTo>
                <a:lnTo>
                  <a:pt x="8092471" y="1207031"/>
                </a:lnTo>
                <a:lnTo>
                  <a:pt x="8077234" y="1214654"/>
                </a:lnTo>
                <a:lnTo>
                  <a:pt x="8064538" y="1227360"/>
                </a:lnTo>
                <a:lnTo>
                  <a:pt x="8049301" y="1242606"/>
                </a:lnTo>
                <a:lnTo>
                  <a:pt x="8034065" y="1257853"/>
                </a:lnTo>
                <a:lnTo>
                  <a:pt x="8026446" y="1270559"/>
                </a:lnTo>
                <a:lnTo>
                  <a:pt x="8013750" y="1301052"/>
                </a:lnTo>
                <a:lnTo>
                  <a:pt x="7998513" y="1321381"/>
                </a:lnTo>
                <a:lnTo>
                  <a:pt x="7990895" y="1329005"/>
                </a:lnTo>
                <a:lnTo>
                  <a:pt x="7983276" y="1344251"/>
                </a:lnTo>
                <a:lnTo>
                  <a:pt x="7983276" y="1359498"/>
                </a:lnTo>
                <a:lnTo>
                  <a:pt x="7990895" y="1367122"/>
                </a:lnTo>
                <a:lnTo>
                  <a:pt x="7990895" y="1379827"/>
                </a:lnTo>
                <a:lnTo>
                  <a:pt x="7998513" y="1417944"/>
                </a:lnTo>
                <a:lnTo>
                  <a:pt x="8006131" y="1423027"/>
                </a:lnTo>
                <a:lnTo>
                  <a:pt x="8021368" y="1438273"/>
                </a:lnTo>
                <a:lnTo>
                  <a:pt x="8013750" y="1438273"/>
                </a:lnTo>
                <a:lnTo>
                  <a:pt x="8013750" y="1445896"/>
                </a:lnTo>
                <a:lnTo>
                  <a:pt x="8021368" y="1461143"/>
                </a:lnTo>
                <a:lnTo>
                  <a:pt x="8021368" y="1481473"/>
                </a:lnTo>
                <a:lnTo>
                  <a:pt x="8021368" y="1504342"/>
                </a:lnTo>
                <a:lnTo>
                  <a:pt x="8021368" y="1511966"/>
                </a:lnTo>
                <a:lnTo>
                  <a:pt x="8021368" y="1532294"/>
                </a:lnTo>
                <a:lnTo>
                  <a:pt x="8021368" y="1575494"/>
                </a:lnTo>
                <a:lnTo>
                  <a:pt x="8026446" y="1613610"/>
                </a:lnTo>
                <a:lnTo>
                  <a:pt x="8021368" y="1605987"/>
                </a:lnTo>
                <a:lnTo>
                  <a:pt x="8021368" y="1598363"/>
                </a:lnTo>
                <a:lnTo>
                  <a:pt x="8013750" y="1590740"/>
                </a:lnTo>
                <a:lnTo>
                  <a:pt x="7998513" y="1590740"/>
                </a:lnTo>
                <a:lnTo>
                  <a:pt x="7990895" y="1590740"/>
                </a:lnTo>
                <a:lnTo>
                  <a:pt x="7990895" y="1598363"/>
                </a:lnTo>
                <a:lnTo>
                  <a:pt x="7990895" y="1605987"/>
                </a:lnTo>
                <a:lnTo>
                  <a:pt x="8013750" y="1613610"/>
                </a:lnTo>
                <a:lnTo>
                  <a:pt x="8021368" y="1621233"/>
                </a:lnTo>
                <a:lnTo>
                  <a:pt x="8026446" y="1626316"/>
                </a:lnTo>
                <a:lnTo>
                  <a:pt x="8021368" y="1626316"/>
                </a:lnTo>
                <a:lnTo>
                  <a:pt x="8013750" y="1633939"/>
                </a:lnTo>
                <a:lnTo>
                  <a:pt x="8026446" y="1641562"/>
                </a:lnTo>
                <a:lnTo>
                  <a:pt x="8034065" y="1641562"/>
                </a:lnTo>
                <a:lnTo>
                  <a:pt x="8041683" y="1649185"/>
                </a:lnTo>
                <a:lnTo>
                  <a:pt x="8056919" y="1656809"/>
                </a:lnTo>
                <a:lnTo>
                  <a:pt x="8069616" y="1664432"/>
                </a:lnTo>
                <a:lnTo>
                  <a:pt x="8064538" y="1656809"/>
                </a:lnTo>
                <a:lnTo>
                  <a:pt x="8049301" y="1649185"/>
                </a:lnTo>
                <a:lnTo>
                  <a:pt x="8056919" y="1641562"/>
                </a:lnTo>
                <a:lnTo>
                  <a:pt x="8064538" y="1649185"/>
                </a:lnTo>
                <a:lnTo>
                  <a:pt x="8069616" y="1656809"/>
                </a:lnTo>
                <a:lnTo>
                  <a:pt x="8084853" y="1664432"/>
                </a:lnTo>
                <a:lnTo>
                  <a:pt x="8084853" y="1677138"/>
                </a:lnTo>
                <a:lnTo>
                  <a:pt x="8084853" y="1684761"/>
                </a:lnTo>
                <a:lnTo>
                  <a:pt x="8092471" y="1677138"/>
                </a:lnTo>
                <a:lnTo>
                  <a:pt x="8092471" y="1672055"/>
                </a:lnTo>
                <a:lnTo>
                  <a:pt x="8092471" y="1656809"/>
                </a:lnTo>
                <a:lnTo>
                  <a:pt x="8100089" y="1649185"/>
                </a:lnTo>
                <a:lnTo>
                  <a:pt x="8107708" y="1641562"/>
                </a:lnTo>
                <a:lnTo>
                  <a:pt x="8120404" y="1641562"/>
                </a:lnTo>
                <a:lnTo>
                  <a:pt x="8128023" y="1633939"/>
                </a:lnTo>
                <a:lnTo>
                  <a:pt x="8143259" y="1626316"/>
                </a:lnTo>
                <a:lnTo>
                  <a:pt x="8158496" y="1621233"/>
                </a:lnTo>
                <a:lnTo>
                  <a:pt x="8166114" y="1613610"/>
                </a:lnTo>
                <a:lnTo>
                  <a:pt x="8171193" y="1613610"/>
                </a:lnTo>
                <a:lnTo>
                  <a:pt x="8178811" y="1621233"/>
                </a:lnTo>
                <a:lnTo>
                  <a:pt x="8194047" y="1621233"/>
                </a:lnTo>
                <a:lnTo>
                  <a:pt x="8209284" y="1621233"/>
                </a:lnTo>
                <a:lnTo>
                  <a:pt x="8221981" y="1626316"/>
                </a:lnTo>
                <a:lnTo>
                  <a:pt x="8229599" y="1626316"/>
                </a:lnTo>
                <a:lnTo>
                  <a:pt x="8229599" y="1633939"/>
                </a:lnTo>
                <a:lnTo>
                  <a:pt x="8221981" y="1641562"/>
                </a:lnTo>
                <a:lnTo>
                  <a:pt x="8201666" y="1649185"/>
                </a:lnTo>
                <a:lnTo>
                  <a:pt x="8178811" y="1649185"/>
                </a:lnTo>
                <a:lnTo>
                  <a:pt x="8171193" y="1656809"/>
                </a:lnTo>
                <a:lnTo>
                  <a:pt x="8166114" y="1656809"/>
                </a:lnTo>
                <a:lnTo>
                  <a:pt x="8158496" y="1656809"/>
                </a:lnTo>
                <a:lnTo>
                  <a:pt x="8158496" y="1649185"/>
                </a:lnTo>
                <a:lnTo>
                  <a:pt x="8150878" y="1649185"/>
                </a:lnTo>
                <a:lnTo>
                  <a:pt x="8135641" y="1649185"/>
                </a:lnTo>
                <a:lnTo>
                  <a:pt x="8128023" y="1656809"/>
                </a:lnTo>
                <a:lnTo>
                  <a:pt x="8120404" y="1664432"/>
                </a:lnTo>
                <a:lnTo>
                  <a:pt x="8115326" y="1672055"/>
                </a:lnTo>
                <a:lnTo>
                  <a:pt x="8107708" y="1677138"/>
                </a:lnTo>
                <a:lnTo>
                  <a:pt x="8100089" y="1692384"/>
                </a:lnTo>
                <a:lnTo>
                  <a:pt x="8084853" y="1700008"/>
                </a:lnTo>
                <a:lnTo>
                  <a:pt x="8092471" y="1707631"/>
                </a:lnTo>
                <a:lnTo>
                  <a:pt x="8084853" y="1715254"/>
                </a:lnTo>
                <a:lnTo>
                  <a:pt x="8084853" y="1707631"/>
                </a:lnTo>
                <a:lnTo>
                  <a:pt x="8077234" y="1715254"/>
                </a:lnTo>
                <a:lnTo>
                  <a:pt x="8077234" y="1722877"/>
                </a:lnTo>
                <a:lnTo>
                  <a:pt x="8069616" y="1715254"/>
                </a:lnTo>
                <a:lnTo>
                  <a:pt x="8064538" y="1707631"/>
                </a:lnTo>
                <a:lnTo>
                  <a:pt x="8049301" y="1700008"/>
                </a:lnTo>
                <a:lnTo>
                  <a:pt x="8021368" y="1692384"/>
                </a:lnTo>
                <a:lnTo>
                  <a:pt x="7983276" y="1692384"/>
                </a:lnTo>
                <a:lnTo>
                  <a:pt x="7955343" y="1700008"/>
                </a:lnTo>
                <a:lnTo>
                  <a:pt x="7940107" y="1700008"/>
                </a:lnTo>
                <a:lnTo>
                  <a:pt x="7924870" y="1692384"/>
                </a:lnTo>
                <a:lnTo>
                  <a:pt x="7919792" y="1700008"/>
                </a:lnTo>
                <a:lnTo>
                  <a:pt x="7912173" y="1707631"/>
                </a:lnTo>
                <a:lnTo>
                  <a:pt x="7912173" y="1722877"/>
                </a:lnTo>
                <a:lnTo>
                  <a:pt x="7904555" y="1722877"/>
                </a:lnTo>
                <a:lnTo>
                  <a:pt x="7889318" y="1727959"/>
                </a:lnTo>
                <a:lnTo>
                  <a:pt x="7881700" y="1743206"/>
                </a:lnTo>
                <a:lnTo>
                  <a:pt x="7869003" y="1743206"/>
                </a:lnTo>
                <a:lnTo>
                  <a:pt x="7869003" y="1750830"/>
                </a:lnTo>
                <a:lnTo>
                  <a:pt x="7869003" y="1758453"/>
                </a:lnTo>
                <a:lnTo>
                  <a:pt x="7861385" y="1758453"/>
                </a:lnTo>
                <a:lnTo>
                  <a:pt x="7846149" y="1758453"/>
                </a:lnTo>
                <a:lnTo>
                  <a:pt x="7830912" y="1758453"/>
                </a:lnTo>
                <a:lnTo>
                  <a:pt x="7823294" y="1758453"/>
                </a:lnTo>
                <a:lnTo>
                  <a:pt x="7810597" y="1750830"/>
                </a:lnTo>
                <a:lnTo>
                  <a:pt x="7802979" y="1750830"/>
                </a:lnTo>
                <a:lnTo>
                  <a:pt x="7802979" y="1743206"/>
                </a:lnTo>
                <a:lnTo>
                  <a:pt x="7795360" y="1735583"/>
                </a:lnTo>
                <a:lnTo>
                  <a:pt x="7795360" y="1727959"/>
                </a:lnTo>
                <a:lnTo>
                  <a:pt x="7795360" y="1722877"/>
                </a:lnTo>
                <a:lnTo>
                  <a:pt x="7802979" y="1727959"/>
                </a:lnTo>
                <a:lnTo>
                  <a:pt x="7810597" y="1735583"/>
                </a:lnTo>
                <a:lnTo>
                  <a:pt x="7823294" y="1735583"/>
                </a:lnTo>
                <a:lnTo>
                  <a:pt x="7830912" y="1727959"/>
                </a:lnTo>
                <a:lnTo>
                  <a:pt x="7823294" y="1715254"/>
                </a:lnTo>
                <a:lnTo>
                  <a:pt x="7810597" y="1707631"/>
                </a:lnTo>
                <a:lnTo>
                  <a:pt x="7802979" y="1707631"/>
                </a:lnTo>
                <a:lnTo>
                  <a:pt x="7802979" y="1715254"/>
                </a:lnTo>
                <a:lnTo>
                  <a:pt x="7795360" y="1715254"/>
                </a:lnTo>
                <a:lnTo>
                  <a:pt x="7787742" y="1707631"/>
                </a:lnTo>
                <a:lnTo>
                  <a:pt x="7775045" y="1707631"/>
                </a:lnTo>
                <a:lnTo>
                  <a:pt x="7759809" y="1715254"/>
                </a:lnTo>
                <a:lnTo>
                  <a:pt x="7736954" y="1735583"/>
                </a:lnTo>
                <a:lnTo>
                  <a:pt x="7736954" y="1750830"/>
                </a:lnTo>
                <a:lnTo>
                  <a:pt x="7744572" y="1750830"/>
                </a:lnTo>
                <a:lnTo>
                  <a:pt x="7759809" y="1766076"/>
                </a:lnTo>
                <a:lnTo>
                  <a:pt x="7752191" y="1773700"/>
                </a:lnTo>
                <a:lnTo>
                  <a:pt x="7736954" y="1766076"/>
                </a:lnTo>
                <a:lnTo>
                  <a:pt x="7716639" y="1758453"/>
                </a:lnTo>
                <a:lnTo>
                  <a:pt x="7701403" y="1750830"/>
                </a:lnTo>
                <a:lnTo>
                  <a:pt x="7693784" y="1750830"/>
                </a:lnTo>
                <a:lnTo>
                  <a:pt x="7678548" y="1743206"/>
                </a:lnTo>
                <a:lnTo>
                  <a:pt x="7650615" y="1735583"/>
                </a:lnTo>
                <a:lnTo>
                  <a:pt x="7627760" y="1727959"/>
                </a:lnTo>
                <a:lnTo>
                  <a:pt x="7615063" y="1722877"/>
                </a:lnTo>
                <a:lnTo>
                  <a:pt x="7607445" y="1715254"/>
                </a:lnTo>
                <a:lnTo>
                  <a:pt x="7592208" y="1715254"/>
                </a:lnTo>
                <a:lnTo>
                  <a:pt x="7592208" y="1707631"/>
                </a:lnTo>
                <a:lnTo>
                  <a:pt x="7599826" y="1707631"/>
                </a:lnTo>
                <a:lnTo>
                  <a:pt x="7599826" y="1700008"/>
                </a:lnTo>
                <a:lnTo>
                  <a:pt x="7592208" y="1692384"/>
                </a:lnTo>
                <a:lnTo>
                  <a:pt x="7564275" y="1677138"/>
                </a:lnTo>
                <a:lnTo>
                  <a:pt x="7528723" y="1677138"/>
                </a:lnTo>
                <a:lnTo>
                  <a:pt x="7505868" y="1684761"/>
                </a:lnTo>
                <a:lnTo>
                  <a:pt x="7483014" y="1692384"/>
                </a:lnTo>
                <a:lnTo>
                  <a:pt x="7462698" y="1692384"/>
                </a:lnTo>
                <a:lnTo>
                  <a:pt x="7427147" y="1715254"/>
                </a:lnTo>
                <a:lnTo>
                  <a:pt x="7376359" y="1735583"/>
                </a:lnTo>
                <a:lnTo>
                  <a:pt x="7302716" y="1773700"/>
                </a:lnTo>
                <a:lnTo>
                  <a:pt x="7231612" y="1824521"/>
                </a:lnTo>
                <a:lnTo>
                  <a:pt x="7173206" y="1875343"/>
                </a:lnTo>
                <a:lnTo>
                  <a:pt x="7122418" y="1926166"/>
                </a:lnTo>
                <a:lnTo>
                  <a:pt x="7091945" y="1954118"/>
                </a:lnTo>
                <a:lnTo>
                  <a:pt x="7079248" y="1982070"/>
                </a:lnTo>
                <a:lnTo>
                  <a:pt x="7079248" y="1997317"/>
                </a:lnTo>
                <a:lnTo>
                  <a:pt x="7079248" y="2020188"/>
                </a:lnTo>
                <a:lnTo>
                  <a:pt x="7071630" y="2040517"/>
                </a:lnTo>
                <a:lnTo>
                  <a:pt x="7064012" y="2063389"/>
                </a:lnTo>
                <a:lnTo>
                  <a:pt x="7048775" y="2091338"/>
                </a:lnTo>
                <a:lnTo>
                  <a:pt x="7028460" y="2114206"/>
                </a:lnTo>
                <a:lnTo>
                  <a:pt x="7020842" y="2121828"/>
                </a:lnTo>
                <a:lnTo>
                  <a:pt x="7013224" y="2134532"/>
                </a:lnTo>
                <a:lnTo>
                  <a:pt x="7013224" y="2149777"/>
                </a:lnTo>
                <a:lnTo>
                  <a:pt x="7005605" y="2157402"/>
                </a:lnTo>
                <a:lnTo>
                  <a:pt x="7005605" y="2149777"/>
                </a:lnTo>
                <a:lnTo>
                  <a:pt x="6997987" y="2134532"/>
                </a:lnTo>
                <a:lnTo>
                  <a:pt x="6985290" y="2114206"/>
                </a:lnTo>
                <a:lnTo>
                  <a:pt x="6970054" y="2091338"/>
                </a:lnTo>
                <a:lnTo>
                  <a:pt x="6954817" y="2063389"/>
                </a:lnTo>
                <a:lnTo>
                  <a:pt x="6934502" y="2040517"/>
                </a:lnTo>
                <a:lnTo>
                  <a:pt x="6904029" y="2020188"/>
                </a:lnTo>
                <a:lnTo>
                  <a:pt x="6883714" y="1997317"/>
                </a:lnTo>
                <a:lnTo>
                  <a:pt x="6860859" y="1982070"/>
                </a:lnTo>
                <a:lnTo>
                  <a:pt x="6845623" y="1969364"/>
                </a:lnTo>
                <a:lnTo>
                  <a:pt x="6825307" y="1961741"/>
                </a:lnTo>
                <a:lnTo>
                  <a:pt x="6810071" y="1938871"/>
                </a:lnTo>
                <a:lnTo>
                  <a:pt x="6782138" y="1918542"/>
                </a:lnTo>
                <a:lnTo>
                  <a:pt x="6759283" y="1895672"/>
                </a:lnTo>
                <a:lnTo>
                  <a:pt x="6744046" y="1875343"/>
                </a:lnTo>
                <a:lnTo>
                  <a:pt x="6723731" y="1867720"/>
                </a:lnTo>
                <a:lnTo>
                  <a:pt x="6716113" y="1852474"/>
                </a:lnTo>
                <a:lnTo>
                  <a:pt x="6700877" y="1837227"/>
                </a:lnTo>
                <a:lnTo>
                  <a:pt x="6688180" y="1824521"/>
                </a:lnTo>
                <a:lnTo>
                  <a:pt x="6680561" y="1801652"/>
                </a:lnTo>
                <a:lnTo>
                  <a:pt x="6672943" y="1778781"/>
                </a:lnTo>
                <a:lnTo>
                  <a:pt x="6657707" y="1766076"/>
                </a:lnTo>
                <a:lnTo>
                  <a:pt x="6650088" y="1758453"/>
                </a:lnTo>
                <a:lnTo>
                  <a:pt x="6629773" y="1743206"/>
                </a:lnTo>
                <a:lnTo>
                  <a:pt x="6606919" y="1735583"/>
                </a:lnTo>
                <a:lnTo>
                  <a:pt x="6599300" y="1727959"/>
                </a:lnTo>
                <a:lnTo>
                  <a:pt x="6594222" y="1715254"/>
                </a:lnTo>
                <a:lnTo>
                  <a:pt x="6578985" y="1700008"/>
                </a:lnTo>
                <a:lnTo>
                  <a:pt x="6571367" y="1684761"/>
                </a:lnTo>
                <a:lnTo>
                  <a:pt x="6563749" y="1672055"/>
                </a:lnTo>
                <a:lnTo>
                  <a:pt x="6543433" y="1656809"/>
                </a:lnTo>
                <a:lnTo>
                  <a:pt x="6520579" y="1641562"/>
                </a:lnTo>
                <a:lnTo>
                  <a:pt x="6492645" y="1621233"/>
                </a:lnTo>
                <a:lnTo>
                  <a:pt x="6462172" y="1613610"/>
                </a:lnTo>
                <a:lnTo>
                  <a:pt x="6434239" y="1613610"/>
                </a:lnTo>
                <a:lnTo>
                  <a:pt x="6396148" y="1621233"/>
                </a:lnTo>
                <a:lnTo>
                  <a:pt x="6368214" y="1621233"/>
                </a:lnTo>
                <a:lnTo>
                  <a:pt x="6347899" y="1626316"/>
                </a:lnTo>
                <a:lnTo>
                  <a:pt x="6325044" y="1641562"/>
                </a:lnTo>
                <a:lnTo>
                  <a:pt x="6297111" y="1656809"/>
                </a:lnTo>
                <a:lnTo>
                  <a:pt x="6266638" y="1664432"/>
                </a:lnTo>
                <a:lnTo>
                  <a:pt x="6246323" y="1672055"/>
                </a:lnTo>
                <a:lnTo>
                  <a:pt x="6238705" y="1677138"/>
                </a:lnTo>
                <a:lnTo>
                  <a:pt x="6215850" y="1692384"/>
                </a:lnTo>
                <a:lnTo>
                  <a:pt x="6200614" y="1700008"/>
                </a:lnTo>
                <a:lnTo>
                  <a:pt x="6187917" y="1707631"/>
                </a:lnTo>
                <a:lnTo>
                  <a:pt x="6165062" y="1722877"/>
                </a:lnTo>
                <a:lnTo>
                  <a:pt x="6157444" y="1715254"/>
                </a:lnTo>
                <a:lnTo>
                  <a:pt x="6152365" y="1700008"/>
                </a:lnTo>
                <a:lnTo>
                  <a:pt x="6157444" y="1707631"/>
                </a:lnTo>
                <a:lnTo>
                  <a:pt x="6165062" y="1707631"/>
                </a:lnTo>
                <a:lnTo>
                  <a:pt x="6165062" y="1700008"/>
                </a:lnTo>
                <a:lnTo>
                  <a:pt x="6157444" y="1692384"/>
                </a:lnTo>
                <a:lnTo>
                  <a:pt x="6144747" y="1677138"/>
                </a:lnTo>
                <a:lnTo>
                  <a:pt x="6144747" y="1664432"/>
                </a:lnTo>
                <a:lnTo>
                  <a:pt x="6144747" y="1641562"/>
                </a:lnTo>
                <a:lnTo>
                  <a:pt x="6137128" y="1621233"/>
                </a:lnTo>
                <a:lnTo>
                  <a:pt x="6129510" y="1613610"/>
                </a:lnTo>
                <a:lnTo>
                  <a:pt x="6121892" y="1605987"/>
                </a:lnTo>
                <a:lnTo>
                  <a:pt x="6114274" y="1598363"/>
                </a:lnTo>
                <a:lnTo>
                  <a:pt x="6106656" y="1590740"/>
                </a:lnTo>
                <a:lnTo>
                  <a:pt x="6106656" y="1575494"/>
                </a:lnTo>
                <a:lnTo>
                  <a:pt x="6106656" y="1562788"/>
                </a:lnTo>
                <a:lnTo>
                  <a:pt x="6093958" y="1547541"/>
                </a:lnTo>
                <a:lnTo>
                  <a:pt x="6063486" y="1539918"/>
                </a:lnTo>
                <a:lnTo>
                  <a:pt x="6043170" y="1539918"/>
                </a:lnTo>
                <a:lnTo>
                  <a:pt x="6035552" y="1532294"/>
                </a:lnTo>
                <a:lnTo>
                  <a:pt x="6027934" y="1524672"/>
                </a:lnTo>
                <a:lnTo>
                  <a:pt x="6020316" y="1519589"/>
                </a:lnTo>
                <a:lnTo>
                  <a:pt x="6000000" y="1519589"/>
                </a:lnTo>
                <a:lnTo>
                  <a:pt x="5984764" y="1524672"/>
                </a:lnTo>
                <a:lnTo>
                  <a:pt x="5961909" y="1539918"/>
                </a:lnTo>
                <a:lnTo>
                  <a:pt x="5941594" y="1562788"/>
                </a:lnTo>
                <a:lnTo>
                  <a:pt x="5926358" y="1575494"/>
                </a:lnTo>
                <a:lnTo>
                  <a:pt x="5911121" y="1598363"/>
                </a:lnTo>
                <a:lnTo>
                  <a:pt x="5890806" y="1626316"/>
                </a:lnTo>
                <a:lnTo>
                  <a:pt x="5883188" y="1656809"/>
                </a:lnTo>
                <a:lnTo>
                  <a:pt x="5875570" y="1672055"/>
                </a:lnTo>
                <a:lnTo>
                  <a:pt x="5883188" y="1677138"/>
                </a:lnTo>
                <a:lnTo>
                  <a:pt x="5890806" y="1692384"/>
                </a:lnTo>
                <a:lnTo>
                  <a:pt x="5906042" y="1700008"/>
                </a:lnTo>
                <a:lnTo>
                  <a:pt x="5911121" y="1715254"/>
                </a:lnTo>
                <a:lnTo>
                  <a:pt x="5926358" y="1743206"/>
                </a:lnTo>
                <a:lnTo>
                  <a:pt x="5954291" y="1773700"/>
                </a:lnTo>
                <a:lnTo>
                  <a:pt x="5969528" y="1786405"/>
                </a:lnTo>
                <a:lnTo>
                  <a:pt x="5984764" y="1786405"/>
                </a:lnTo>
                <a:lnTo>
                  <a:pt x="6012697" y="1786405"/>
                </a:lnTo>
                <a:lnTo>
                  <a:pt x="6027934" y="1786405"/>
                </a:lnTo>
                <a:lnTo>
                  <a:pt x="6035552" y="1786405"/>
                </a:lnTo>
                <a:lnTo>
                  <a:pt x="6043170" y="1801652"/>
                </a:lnTo>
                <a:lnTo>
                  <a:pt x="6043170" y="1809275"/>
                </a:lnTo>
                <a:lnTo>
                  <a:pt x="6050789" y="1824521"/>
                </a:lnTo>
                <a:lnTo>
                  <a:pt x="6055867" y="1837227"/>
                </a:lnTo>
                <a:lnTo>
                  <a:pt x="6055867" y="1844850"/>
                </a:lnTo>
                <a:lnTo>
                  <a:pt x="6071104" y="1860097"/>
                </a:lnTo>
                <a:lnTo>
                  <a:pt x="6086340" y="1888049"/>
                </a:lnTo>
                <a:lnTo>
                  <a:pt x="6093958" y="1918542"/>
                </a:lnTo>
                <a:lnTo>
                  <a:pt x="6106656" y="1938871"/>
                </a:lnTo>
                <a:lnTo>
                  <a:pt x="6121892" y="1946494"/>
                </a:lnTo>
                <a:lnTo>
                  <a:pt x="6129510" y="1946494"/>
                </a:lnTo>
                <a:lnTo>
                  <a:pt x="6144747" y="1961741"/>
                </a:lnTo>
                <a:lnTo>
                  <a:pt x="6152365" y="1969364"/>
                </a:lnTo>
                <a:lnTo>
                  <a:pt x="6165062" y="1982070"/>
                </a:lnTo>
                <a:lnTo>
                  <a:pt x="6157444" y="1989693"/>
                </a:lnTo>
                <a:lnTo>
                  <a:pt x="6165062" y="1997317"/>
                </a:lnTo>
                <a:lnTo>
                  <a:pt x="6172680" y="2004941"/>
                </a:lnTo>
                <a:lnTo>
                  <a:pt x="6165062" y="2012561"/>
                </a:lnTo>
                <a:lnTo>
                  <a:pt x="6157444" y="2020188"/>
                </a:lnTo>
                <a:lnTo>
                  <a:pt x="6144747" y="2012561"/>
                </a:lnTo>
                <a:lnTo>
                  <a:pt x="6137128" y="2020188"/>
                </a:lnTo>
                <a:lnTo>
                  <a:pt x="6129510" y="2020188"/>
                </a:lnTo>
                <a:lnTo>
                  <a:pt x="6114274" y="2027811"/>
                </a:lnTo>
                <a:lnTo>
                  <a:pt x="6106656" y="2040517"/>
                </a:lnTo>
                <a:lnTo>
                  <a:pt x="6093958" y="2040517"/>
                </a:lnTo>
                <a:lnTo>
                  <a:pt x="6078722" y="2040517"/>
                </a:lnTo>
                <a:lnTo>
                  <a:pt x="6063486" y="2032893"/>
                </a:lnTo>
                <a:lnTo>
                  <a:pt x="6055867" y="2020188"/>
                </a:lnTo>
                <a:lnTo>
                  <a:pt x="6050789" y="2012561"/>
                </a:lnTo>
                <a:lnTo>
                  <a:pt x="6020316" y="1997317"/>
                </a:lnTo>
                <a:lnTo>
                  <a:pt x="6000000" y="1982070"/>
                </a:lnTo>
                <a:lnTo>
                  <a:pt x="5984764" y="1989693"/>
                </a:lnTo>
                <a:lnTo>
                  <a:pt x="5969528" y="1997317"/>
                </a:lnTo>
                <a:lnTo>
                  <a:pt x="5969528" y="1989693"/>
                </a:lnTo>
                <a:lnTo>
                  <a:pt x="5977146" y="1982070"/>
                </a:lnTo>
                <a:lnTo>
                  <a:pt x="5984764" y="1982070"/>
                </a:lnTo>
                <a:lnTo>
                  <a:pt x="5984764" y="1976988"/>
                </a:lnTo>
                <a:lnTo>
                  <a:pt x="5984764" y="1961741"/>
                </a:lnTo>
                <a:lnTo>
                  <a:pt x="5961909" y="1954118"/>
                </a:lnTo>
                <a:lnTo>
                  <a:pt x="5954291" y="1954118"/>
                </a:lnTo>
                <a:lnTo>
                  <a:pt x="5949212" y="1969364"/>
                </a:lnTo>
                <a:lnTo>
                  <a:pt x="5933976" y="1982070"/>
                </a:lnTo>
                <a:lnTo>
                  <a:pt x="5926358" y="1982070"/>
                </a:lnTo>
                <a:lnTo>
                  <a:pt x="5911121" y="1989693"/>
                </a:lnTo>
                <a:lnTo>
                  <a:pt x="5898424" y="1997317"/>
                </a:lnTo>
                <a:lnTo>
                  <a:pt x="5890806" y="1997317"/>
                </a:lnTo>
                <a:lnTo>
                  <a:pt x="5875570" y="1997317"/>
                </a:lnTo>
                <a:lnTo>
                  <a:pt x="5860333" y="2004941"/>
                </a:lnTo>
                <a:lnTo>
                  <a:pt x="5855254" y="2012561"/>
                </a:lnTo>
                <a:lnTo>
                  <a:pt x="5855254" y="2027811"/>
                </a:lnTo>
                <a:lnTo>
                  <a:pt x="5847636" y="2040517"/>
                </a:lnTo>
                <a:lnTo>
                  <a:pt x="5840018" y="2076093"/>
                </a:lnTo>
                <a:lnTo>
                  <a:pt x="5832400" y="2083716"/>
                </a:lnTo>
                <a:lnTo>
                  <a:pt x="5824781" y="2083716"/>
                </a:lnTo>
                <a:lnTo>
                  <a:pt x="5804466" y="2083716"/>
                </a:lnTo>
                <a:lnTo>
                  <a:pt x="5789230" y="2083716"/>
                </a:lnTo>
                <a:lnTo>
                  <a:pt x="5766375" y="2091338"/>
                </a:lnTo>
                <a:lnTo>
                  <a:pt x="5753678" y="2098961"/>
                </a:lnTo>
                <a:lnTo>
                  <a:pt x="5746060" y="2114206"/>
                </a:lnTo>
                <a:lnTo>
                  <a:pt x="5730823" y="2121828"/>
                </a:lnTo>
                <a:lnTo>
                  <a:pt x="5723205" y="2126910"/>
                </a:lnTo>
                <a:lnTo>
                  <a:pt x="5715587" y="2126910"/>
                </a:lnTo>
                <a:lnTo>
                  <a:pt x="5707969" y="2121828"/>
                </a:lnTo>
                <a:lnTo>
                  <a:pt x="5707969" y="2114206"/>
                </a:lnTo>
                <a:lnTo>
                  <a:pt x="5702890" y="2106583"/>
                </a:lnTo>
                <a:lnTo>
                  <a:pt x="5695272" y="2106583"/>
                </a:lnTo>
                <a:lnTo>
                  <a:pt x="5687653" y="2106583"/>
                </a:lnTo>
                <a:lnTo>
                  <a:pt x="5672417" y="2091338"/>
                </a:lnTo>
                <a:lnTo>
                  <a:pt x="5667338" y="2083716"/>
                </a:lnTo>
                <a:lnTo>
                  <a:pt x="5667338" y="2063389"/>
                </a:lnTo>
                <a:lnTo>
                  <a:pt x="5667338" y="2032893"/>
                </a:lnTo>
                <a:lnTo>
                  <a:pt x="5667338" y="2004941"/>
                </a:lnTo>
                <a:lnTo>
                  <a:pt x="5672417" y="1982070"/>
                </a:lnTo>
                <a:lnTo>
                  <a:pt x="5687653" y="1961741"/>
                </a:lnTo>
                <a:lnTo>
                  <a:pt x="5702890" y="1938871"/>
                </a:lnTo>
                <a:lnTo>
                  <a:pt x="5723205" y="1918542"/>
                </a:lnTo>
                <a:lnTo>
                  <a:pt x="5730823" y="1895672"/>
                </a:lnTo>
                <a:lnTo>
                  <a:pt x="5738442" y="1895672"/>
                </a:lnTo>
                <a:lnTo>
                  <a:pt x="5746060" y="1903296"/>
                </a:lnTo>
                <a:lnTo>
                  <a:pt x="5753678" y="1880426"/>
                </a:lnTo>
                <a:lnTo>
                  <a:pt x="5758757" y="1867720"/>
                </a:lnTo>
                <a:lnTo>
                  <a:pt x="5766375" y="1860097"/>
                </a:lnTo>
                <a:lnTo>
                  <a:pt x="5766375" y="1844850"/>
                </a:lnTo>
                <a:lnTo>
                  <a:pt x="5773993" y="1829604"/>
                </a:lnTo>
                <a:lnTo>
                  <a:pt x="5773993" y="1816898"/>
                </a:lnTo>
                <a:lnTo>
                  <a:pt x="5773993" y="1801652"/>
                </a:lnTo>
                <a:lnTo>
                  <a:pt x="5766375" y="1778781"/>
                </a:lnTo>
                <a:lnTo>
                  <a:pt x="5758757" y="1758453"/>
                </a:lnTo>
                <a:lnTo>
                  <a:pt x="5753678" y="1735583"/>
                </a:lnTo>
                <a:lnTo>
                  <a:pt x="5730823" y="1715254"/>
                </a:lnTo>
                <a:lnTo>
                  <a:pt x="5715587" y="1715254"/>
                </a:lnTo>
                <a:lnTo>
                  <a:pt x="5707969" y="1700008"/>
                </a:lnTo>
                <a:lnTo>
                  <a:pt x="5707969" y="1684761"/>
                </a:lnTo>
                <a:lnTo>
                  <a:pt x="5707969" y="1677138"/>
                </a:lnTo>
                <a:lnTo>
                  <a:pt x="5707969" y="1664432"/>
                </a:lnTo>
                <a:lnTo>
                  <a:pt x="5702890" y="1656809"/>
                </a:lnTo>
                <a:lnTo>
                  <a:pt x="5687653" y="1649185"/>
                </a:lnTo>
                <a:lnTo>
                  <a:pt x="5680035" y="1641562"/>
                </a:lnTo>
                <a:lnTo>
                  <a:pt x="5672417" y="1626316"/>
                </a:lnTo>
                <a:lnTo>
                  <a:pt x="5680035" y="1621233"/>
                </a:lnTo>
                <a:lnTo>
                  <a:pt x="5680035" y="1605987"/>
                </a:lnTo>
                <a:lnTo>
                  <a:pt x="5687653" y="1583117"/>
                </a:lnTo>
                <a:lnTo>
                  <a:pt x="5695272" y="1575494"/>
                </a:lnTo>
                <a:lnTo>
                  <a:pt x="5707969" y="1555164"/>
                </a:lnTo>
                <a:lnTo>
                  <a:pt x="5730823" y="1532294"/>
                </a:lnTo>
                <a:lnTo>
                  <a:pt x="5730823" y="1524672"/>
                </a:lnTo>
                <a:lnTo>
                  <a:pt x="5730823" y="1511966"/>
                </a:lnTo>
                <a:lnTo>
                  <a:pt x="5738442" y="1489096"/>
                </a:lnTo>
                <a:lnTo>
                  <a:pt x="5738442" y="1473849"/>
                </a:lnTo>
                <a:lnTo>
                  <a:pt x="5738442" y="1461143"/>
                </a:lnTo>
                <a:lnTo>
                  <a:pt x="5746060" y="1438273"/>
                </a:lnTo>
                <a:lnTo>
                  <a:pt x="5753678" y="1430650"/>
                </a:lnTo>
                <a:lnTo>
                  <a:pt x="5758757" y="1423027"/>
                </a:lnTo>
                <a:lnTo>
                  <a:pt x="5766375" y="1417944"/>
                </a:lnTo>
                <a:lnTo>
                  <a:pt x="5781612" y="1410321"/>
                </a:lnTo>
                <a:lnTo>
                  <a:pt x="5809545" y="1410321"/>
                </a:lnTo>
                <a:lnTo>
                  <a:pt x="5832400" y="1417944"/>
                </a:lnTo>
                <a:lnTo>
                  <a:pt x="5847636" y="1417944"/>
                </a:lnTo>
                <a:lnTo>
                  <a:pt x="5855254" y="1402697"/>
                </a:lnTo>
                <a:lnTo>
                  <a:pt x="5867951" y="1395074"/>
                </a:lnTo>
                <a:lnTo>
                  <a:pt x="5883188" y="1395074"/>
                </a:lnTo>
                <a:lnTo>
                  <a:pt x="5890806" y="1395074"/>
                </a:lnTo>
                <a:lnTo>
                  <a:pt x="5890806" y="1387451"/>
                </a:lnTo>
                <a:lnTo>
                  <a:pt x="5890806" y="1379827"/>
                </a:lnTo>
                <a:lnTo>
                  <a:pt x="5906042" y="1372204"/>
                </a:lnTo>
                <a:lnTo>
                  <a:pt x="5911121" y="1367122"/>
                </a:lnTo>
                <a:lnTo>
                  <a:pt x="5918739" y="1367122"/>
                </a:lnTo>
                <a:lnTo>
                  <a:pt x="5926358" y="1372204"/>
                </a:lnTo>
                <a:lnTo>
                  <a:pt x="5933976" y="1379827"/>
                </a:lnTo>
                <a:lnTo>
                  <a:pt x="5933976" y="1395074"/>
                </a:lnTo>
                <a:lnTo>
                  <a:pt x="5941594" y="1402697"/>
                </a:lnTo>
                <a:lnTo>
                  <a:pt x="5954291" y="1395074"/>
                </a:lnTo>
                <a:lnTo>
                  <a:pt x="5961909" y="1387451"/>
                </a:lnTo>
                <a:lnTo>
                  <a:pt x="5961909" y="1379827"/>
                </a:lnTo>
                <a:lnTo>
                  <a:pt x="5961909" y="1367122"/>
                </a:lnTo>
                <a:lnTo>
                  <a:pt x="5984764" y="1359498"/>
                </a:lnTo>
                <a:lnTo>
                  <a:pt x="6000000" y="1351875"/>
                </a:lnTo>
                <a:lnTo>
                  <a:pt x="6012697" y="1329005"/>
                </a:lnTo>
                <a:lnTo>
                  <a:pt x="6043170" y="1316299"/>
                </a:lnTo>
                <a:lnTo>
                  <a:pt x="6071104" y="1308676"/>
                </a:lnTo>
                <a:lnTo>
                  <a:pt x="6078722" y="1293429"/>
                </a:lnTo>
                <a:lnTo>
                  <a:pt x="6078722" y="1285805"/>
                </a:lnTo>
                <a:lnTo>
                  <a:pt x="6071104" y="1270559"/>
                </a:lnTo>
                <a:lnTo>
                  <a:pt x="6071104" y="1257853"/>
                </a:lnTo>
                <a:lnTo>
                  <a:pt x="6063486" y="1250230"/>
                </a:lnTo>
                <a:lnTo>
                  <a:pt x="6063486" y="1242606"/>
                </a:lnTo>
                <a:lnTo>
                  <a:pt x="6055867" y="1227360"/>
                </a:lnTo>
                <a:lnTo>
                  <a:pt x="6050789" y="1207031"/>
                </a:lnTo>
                <a:lnTo>
                  <a:pt x="6035552" y="1168914"/>
                </a:lnTo>
                <a:lnTo>
                  <a:pt x="6027934" y="1163831"/>
                </a:lnTo>
                <a:lnTo>
                  <a:pt x="6035552" y="1148585"/>
                </a:lnTo>
                <a:lnTo>
                  <a:pt x="6035552" y="1133338"/>
                </a:lnTo>
                <a:lnTo>
                  <a:pt x="6050789" y="1118091"/>
                </a:lnTo>
                <a:lnTo>
                  <a:pt x="6055867" y="1113009"/>
                </a:lnTo>
                <a:lnTo>
                  <a:pt x="6055867" y="1097762"/>
                </a:lnTo>
                <a:lnTo>
                  <a:pt x="6086340" y="1105386"/>
                </a:lnTo>
                <a:lnTo>
                  <a:pt x="6101577" y="1105386"/>
                </a:lnTo>
                <a:lnTo>
                  <a:pt x="6101577" y="1097762"/>
                </a:lnTo>
                <a:lnTo>
                  <a:pt x="6106656" y="1090139"/>
                </a:lnTo>
                <a:lnTo>
                  <a:pt x="6114274" y="1097762"/>
                </a:lnTo>
                <a:lnTo>
                  <a:pt x="6121892" y="1097762"/>
                </a:lnTo>
                <a:lnTo>
                  <a:pt x="6129510" y="1113009"/>
                </a:lnTo>
                <a:lnTo>
                  <a:pt x="6144747" y="1133338"/>
                </a:lnTo>
                <a:lnTo>
                  <a:pt x="6165062" y="1148585"/>
                </a:lnTo>
                <a:lnTo>
                  <a:pt x="6165062" y="1168914"/>
                </a:lnTo>
                <a:lnTo>
                  <a:pt x="6180298" y="1176537"/>
                </a:lnTo>
                <a:lnTo>
                  <a:pt x="6187917" y="1184160"/>
                </a:lnTo>
                <a:lnTo>
                  <a:pt x="6200614" y="1199407"/>
                </a:lnTo>
                <a:lnTo>
                  <a:pt x="6208232" y="1207031"/>
                </a:lnTo>
                <a:lnTo>
                  <a:pt x="6208232" y="1214654"/>
                </a:lnTo>
                <a:lnTo>
                  <a:pt x="6208232" y="1219736"/>
                </a:lnTo>
                <a:lnTo>
                  <a:pt x="6215850" y="1219736"/>
                </a:lnTo>
                <a:lnTo>
                  <a:pt x="6231086" y="1219736"/>
                </a:lnTo>
                <a:lnTo>
                  <a:pt x="6238705" y="1214654"/>
                </a:lnTo>
                <a:lnTo>
                  <a:pt x="6246323" y="1219736"/>
                </a:lnTo>
                <a:lnTo>
                  <a:pt x="6251402" y="1219736"/>
                </a:lnTo>
                <a:lnTo>
                  <a:pt x="6259020" y="1219736"/>
                </a:lnTo>
                <a:lnTo>
                  <a:pt x="6266638" y="1219736"/>
                </a:lnTo>
                <a:lnTo>
                  <a:pt x="6274256" y="1219736"/>
                </a:lnTo>
                <a:lnTo>
                  <a:pt x="6281875" y="1219736"/>
                </a:lnTo>
                <a:lnTo>
                  <a:pt x="6289493" y="1214654"/>
                </a:lnTo>
                <a:lnTo>
                  <a:pt x="6297111" y="1214654"/>
                </a:lnTo>
                <a:lnTo>
                  <a:pt x="6302190" y="1214654"/>
                </a:lnTo>
                <a:lnTo>
                  <a:pt x="6302190" y="1219736"/>
                </a:lnTo>
                <a:lnTo>
                  <a:pt x="6302190" y="1227360"/>
                </a:lnTo>
                <a:lnTo>
                  <a:pt x="6297111" y="1227360"/>
                </a:lnTo>
                <a:lnTo>
                  <a:pt x="6297111" y="1234983"/>
                </a:lnTo>
                <a:lnTo>
                  <a:pt x="6297111" y="1242606"/>
                </a:lnTo>
                <a:lnTo>
                  <a:pt x="6302190" y="1250230"/>
                </a:lnTo>
                <a:lnTo>
                  <a:pt x="6309808" y="1257853"/>
                </a:lnTo>
                <a:lnTo>
                  <a:pt x="6325044" y="1265477"/>
                </a:lnTo>
                <a:lnTo>
                  <a:pt x="6340281" y="1278182"/>
                </a:lnTo>
                <a:lnTo>
                  <a:pt x="6347899" y="1285805"/>
                </a:lnTo>
                <a:lnTo>
                  <a:pt x="6360596" y="1285805"/>
                </a:lnTo>
                <a:lnTo>
                  <a:pt x="6383451" y="1278182"/>
                </a:lnTo>
                <a:lnTo>
                  <a:pt x="6411384" y="1265477"/>
                </a:lnTo>
                <a:lnTo>
                  <a:pt x="6419002" y="1257853"/>
                </a:lnTo>
                <a:lnTo>
                  <a:pt x="6434239" y="1250230"/>
                </a:lnTo>
                <a:lnTo>
                  <a:pt x="6454554" y="1242606"/>
                </a:lnTo>
                <a:lnTo>
                  <a:pt x="6469791" y="1219736"/>
                </a:lnTo>
                <a:lnTo>
                  <a:pt x="6477409" y="1214654"/>
                </a:lnTo>
                <a:lnTo>
                  <a:pt x="6485027" y="1191784"/>
                </a:lnTo>
                <a:lnTo>
                  <a:pt x="6492645" y="1163831"/>
                </a:lnTo>
                <a:lnTo>
                  <a:pt x="6485027" y="1133338"/>
                </a:lnTo>
                <a:lnTo>
                  <a:pt x="6485027" y="1118091"/>
                </a:lnTo>
                <a:lnTo>
                  <a:pt x="6477409" y="1113009"/>
                </a:lnTo>
                <a:lnTo>
                  <a:pt x="6485027" y="1097762"/>
                </a:lnTo>
                <a:lnTo>
                  <a:pt x="6492645" y="1090139"/>
                </a:lnTo>
                <a:lnTo>
                  <a:pt x="6497724" y="1062186"/>
                </a:lnTo>
                <a:lnTo>
                  <a:pt x="6497724" y="1046940"/>
                </a:lnTo>
                <a:lnTo>
                  <a:pt x="6497724" y="1016447"/>
                </a:lnTo>
                <a:lnTo>
                  <a:pt x="6497724" y="988494"/>
                </a:lnTo>
                <a:lnTo>
                  <a:pt x="6505342" y="973247"/>
                </a:lnTo>
                <a:lnTo>
                  <a:pt x="6520579" y="960541"/>
                </a:lnTo>
                <a:lnTo>
                  <a:pt x="6528197" y="945295"/>
                </a:lnTo>
                <a:lnTo>
                  <a:pt x="6548512" y="937672"/>
                </a:lnTo>
                <a:lnTo>
                  <a:pt x="6571367" y="937672"/>
                </a:lnTo>
                <a:lnTo>
                  <a:pt x="6586603" y="937672"/>
                </a:lnTo>
                <a:lnTo>
                  <a:pt x="6594222" y="930049"/>
                </a:lnTo>
                <a:lnTo>
                  <a:pt x="6599300" y="930049"/>
                </a:lnTo>
                <a:lnTo>
                  <a:pt x="6614537" y="930049"/>
                </a:lnTo>
                <a:lnTo>
                  <a:pt x="6637391" y="909719"/>
                </a:lnTo>
                <a:lnTo>
                  <a:pt x="6650088" y="886849"/>
                </a:lnTo>
                <a:lnTo>
                  <a:pt x="6657707" y="879225"/>
                </a:lnTo>
                <a:lnTo>
                  <a:pt x="6665325" y="858896"/>
                </a:lnTo>
                <a:lnTo>
                  <a:pt x="6672943" y="836026"/>
                </a:lnTo>
                <a:lnTo>
                  <a:pt x="6680561" y="813156"/>
                </a:lnTo>
                <a:lnTo>
                  <a:pt x="6688180" y="792828"/>
                </a:lnTo>
                <a:lnTo>
                  <a:pt x="6693258" y="769958"/>
                </a:lnTo>
                <a:lnTo>
                  <a:pt x="6700877" y="734382"/>
                </a:lnTo>
                <a:lnTo>
                  <a:pt x="6700877" y="719135"/>
                </a:lnTo>
                <a:lnTo>
                  <a:pt x="6708495" y="698806"/>
                </a:lnTo>
                <a:lnTo>
                  <a:pt x="6716113" y="683560"/>
                </a:lnTo>
                <a:lnTo>
                  <a:pt x="6723731" y="675936"/>
                </a:lnTo>
                <a:lnTo>
                  <a:pt x="6738968" y="660690"/>
                </a:lnTo>
                <a:lnTo>
                  <a:pt x="6751665" y="647984"/>
                </a:lnTo>
                <a:lnTo>
                  <a:pt x="6759283" y="640361"/>
                </a:lnTo>
                <a:lnTo>
                  <a:pt x="6766901" y="625114"/>
                </a:lnTo>
                <a:lnTo>
                  <a:pt x="6774519" y="597162"/>
                </a:lnTo>
                <a:lnTo>
                  <a:pt x="6782138" y="574292"/>
                </a:lnTo>
                <a:lnTo>
                  <a:pt x="6789756" y="566668"/>
                </a:lnTo>
                <a:lnTo>
                  <a:pt x="6794835" y="553963"/>
                </a:lnTo>
                <a:lnTo>
                  <a:pt x="6802453" y="531093"/>
                </a:lnTo>
                <a:lnTo>
                  <a:pt x="6810071" y="487894"/>
                </a:lnTo>
                <a:lnTo>
                  <a:pt x="6817689" y="437072"/>
                </a:lnTo>
                <a:lnTo>
                  <a:pt x="6817689" y="350674"/>
                </a:lnTo>
                <a:lnTo>
                  <a:pt x="6810071" y="269359"/>
                </a:lnTo>
                <a:lnTo>
                  <a:pt x="6802453" y="233783"/>
                </a:lnTo>
                <a:lnTo>
                  <a:pt x="6802453" y="210913"/>
                </a:lnTo>
                <a:lnTo>
                  <a:pt x="6802453" y="182961"/>
                </a:lnTo>
                <a:lnTo>
                  <a:pt x="6817689" y="160091"/>
                </a:lnTo>
                <a:lnTo>
                  <a:pt x="6832926" y="147385"/>
                </a:lnTo>
                <a:lnTo>
                  <a:pt x="6832926" y="132139"/>
                </a:lnTo>
                <a:lnTo>
                  <a:pt x="6840544" y="132139"/>
                </a:lnTo>
                <a:lnTo>
                  <a:pt x="6845623" y="116892"/>
                </a:lnTo>
                <a:lnTo>
                  <a:pt x="6853241" y="101645"/>
                </a:lnTo>
                <a:lnTo>
                  <a:pt x="6853241" y="88940"/>
                </a:lnTo>
                <a:lnTo>
                  <a:pt x="6853241" y="66070"/>
                </a:lnTo>
                <a:lnTo>
                  <a:pt x="6860859" y="58446"/>
                </a:lnTo>
                <a:lnTo>
                  <a:pt x="6868477" y="50823"/>
                </a:lnTo>
                <a:lnTo>
                  <a:pt x="6868477" y="58446"/>
                </a:lnTo>
                <a:lnTo>
                  <a:pt x="6876096" y="73693"/>
                </a:lnTo>
                <a:lnTo>
                  <a:pt x="6876096" y="81316"/>
                </a:lnTo>
                <a:lnTo>
                  <a:pt x="6888793" y="88940"/>
                </a:lnTo>
                <a:lnTo>
                  <a:pt x="6904029" y="88940"/>
                </a:lnTo>
                <a:lnTo>
                  <a:pt x="6926884" y="88940"/>
                </a:lnTo>
                <a:lnTo>
                  <a:pt x="6947199" y="81316"/>
                </a:lnTo>
                <a:lnTo>
                  <a:pt x="6954817" y="66070"/>
                </a:lnTo>
                <a:lnTo>
                  <a:pt x="6962435" y="50823"/>
                </a:lnTo>
                <a:lnTo>
                  <a:pt x="6977672" y="45741"/>
                </a:lnTo>
                <a:close/>
                <a:moveTo>
                  <a:pt x="6599301" y="0"/>
                </a:moveTo>
                <a:lnTo>
                  <a:pt x="6614538" y="7623"/>
                </a:lnTo>
                <a:lnTo>
                  <a:pt x="6622156" y="7623"/>
                </a:lnTo>
                <a:lnTo>
                  <a:pt x="6622156" y="0"/>
                </a:lnTo>
                <a:lnTo>
                  <a:pt x="6629774" y="0"/>
                </a:lnTo>
                <a:lnTo>
                  <a:pt x="6629774" y="7623"/>
                </a:lnTo>
                <a:lnTo>
                  <a:pt x="6629774" y="15247"/>
                </a:lnTo>
                <a:lnTo>
                  <a:pt x="6629774" y="22870"/>
                </a:lnTo>
                <a:lnTo>
                  <a:pt x="6622156" y="38117"/>
                </a:lnTo>
                <a:lnTo>
                  <a:pt x="6622156" y="50822"/>
                </a:lnTo>
                <a:lnTo>
                  <a:pt x="6614538" y="58446"/>
                </a:lnTo>
                <a:lnTo>
                  <a:pt x="6614538" y="73692"/>
                </a:lnTo>
                <a:lnTo>
                  <a:pt x="6606919" y="81316"/>
                </a:lnTo>
                <a:lnTo>
                  <a:pt x="6606919" y="88939"/>
                </a:lnTo>
                <a:lnTo>
                  <a:pt x="6606919" y="96562"/>
                </a:lnTo>
                <a:lnTo>
                  <a:pt x="6599301" y="101644"/>
                </a:lnTo>
                <a:lnTo>
                  <a:pt x="6594222" y="96562"/>
                </a:lnTo>
                <a:lnTo>
                  <a:pt x="6594222" y="88939"/>
                </a:lnTo>
                <a:lnTo>
                  <a:pt x="6599301" y="81316"/>
                </a:lnTo>
                <a:lnTo>
                  <a:pt x="6594222" y="73692"/>
                </a:lnTo>
                <a:lnTo>
                  <a:pt x="6594222" y="58446"/>
                </a:lnTo>
                <a:lnTo>
                  <a:pt x="6594222" y="45740"/>
                </a:lnTo>
                <a:lnTo>
                  <a:pt x="6599301" y="22870"/>
                </a:lnTo>
                <a:lnTo>
                  <a:pt x="6599301" y="15247"/>
                </a:lnTo>
                <a:lnTo>
                  <a:pt x="6599301" y="7623"/>
                </a:lnTo>
                <a:lnTo>
                  <a:pt x="6599301" y="0"/>
                </a:lnTo>
                <a:close/>
              </a:path>
            </a:pathLst>
          </a:custGeom>
          <a:solidFill>
            <a:schemeClr val="bg1">
              <a:lumMod val="85000"/>
            </a:schemeClr>
          </a:solidFill>
          <a:ln>
            <a:noFill/>
          </a:ln>
        </p:spPr>
        <p:txBody>
          <a:bodyPr/>
          <a:lstStyle/>
          <a:p>
            <a:endParaRPr lang="ja-JP" altLang="en-US"/>
          </a:p>
        </p:txBody>
      </p:sp>
      <p:sp>
        <p:nvSpPr>
          <p:cNvPr id="22" name="テキスト ボックス 21">
            <a:extLst>
              <a:ext uri="{FF2B5EF4-FFF2-40B4-BE49-F238E27FC236}">
                <a16:creationId xmlns:a16="http://schemas.microsoft.com/office/drawing/2014/main" id="{8F8D2237-D896-D5CB-2CF1-03938DF4CFEC}"/>
              </a:ext>
            </a:extLst>
          </p:cNvPr>
          <p:cNvSpPr txBox="1"/>
          <p:nvPr/>
        </p:nvSpPr>
        <p:spPr>
          <a:xfrm>
            <a:off x="6600000" y="2493000"/>
            <a:ext cx="954107" cy="514180"/>
          </a:xfrm>
          <a:prstGeom prst="rect">
            <a:avLst/>
          </a:prstGeom>
          <a:noFill/>
        </p:spPr>
        <p:txBody>
          <a:bodyPr wrap="none" rtlCol="0">
            <a:spAutoFit/>
          </a:bodyPr>
          <a:lstStyle/>
          <a:p>
            <a:pPr algn="l">
              <a:lnSpc>
                <a:spcPct val="120000"/>
              </a:lnSpc>
            </a:pPr>
            <a:r>
              <a:rPr kumimoji="1" lang="ja-JP" altLang="en-US" sz="1200" dirty="0">
                <a:solidFill>
                  <a:schemeClr val="accent1"/>
                </a:solidFill>
                <a:latin typeface="+mn-lt"/>
                <a:ea typeface="+mn-ea"/>
              </a:rPr>
              <a:t>●</a:t>
            </a:r>
            <a:r>
              <a:rPr kumimoji="1" lang="ja-JP" altLang="en-US" sz="1200" dirty="0">
                <a:solidFill>
                  <a:schemeClr val="tx1"/>
                </a:solidFill>
                <a:latin typeface="+mn-lt"/>
                <a:ea typeface="+mn-ea"/>
              </a:rPr>
              <a:t>会社拠点</a:t>
            </a:r>
            <a:endParaRPr kumimoji="1" lang="en-US" altLang="ja-JP" sz="1200" dirty="0">
              <a:solidFill>
                <a:schemeClr val="tx1"/>
              </a:solidFill>
              <a:latin typeface="+mn-lt"/>
              <a:ea typeface="+mn-ea"/>
            </a:endParaRPr>
          </a:p>
          <a:p>
            <a:pPr algn="l">
              <a:lnSpc>
                <a:spcPct val="120000"/>
              </a:lnSpc>
            </a:pPr>
            <a:r>
              <a:rPr kumimoji="1" lang="ja-JP" altLang="en-US" sz="1200" dirty="0">
                <a:solidFill>
                  <a:schemeClr val="accent2"/>
                </a:solidFill>
                <a:latin typeface="+mn-lt"/>
                <a:ea typeface="+mn-ea"/>
              </a:rPr>
              <a:t>●</a:t>
            </a:r>
            <a:r>
              <a:rPr kumimoji="1" lang="ja-JP" altLang="en-US" sz="1200" dirty="0">
                <a:solidFill>
                  <a:schemeClr val="tx1"/>
                </a:solidFill>
                <a:latin typeface="+mn-lt"/>
                <a:ea typeface="+mn-ea"/>
              </a:rPr>
              <a:t>訓練施設</a:t>
            </a:r>
          </a:p>
        </p:txBody>
      </p:sp>
      <p:sp>
        <p:nvSpPr>
          <p:cNvPr id="24" name="テキスト ボックス 23">
            <a:extLst>
              <a:ext uri="{FF2B5EF4-FFF2-40B4-BE49-F238E27FC236}">
                <a16:creationId xmlns:a16="http://schemas.microsoft.com/office/drawing/2014/main" id="{358315C2-8A17-ABAD-E83E-C54D90BB1D1A}"/>
              </a:ext>
            </a:extLst>
          </p:cNvPr>
          <p:cNvSpPr txBox="1"/>
          <p:nvPr/>
        </p:nvSpPr>
        <p:spPr>
          <a:xfrm>
            <a:off x="7301893" y="5744001"/>
            <a:ext cx="2563522" cy="276999"/>
          </a:xfrm>
          <a:prstGeom prst="rect">
            <a:avLst/>
          </a:prstGeom>
          <a:noFill/>
        </p:spPr>
        <p:txBody>
          <a:bodyPr wrap="none">
            <a:spAutoFit/>
          </a:bodyPr>
          <a:lstStyle>
            <a:defPPr>
              <a:defRPr kern="0"/>
            </a:defPPr>
            <a:lvl1pPr>
              <a:defRPr kumimoji="1" sz="1200">
                <a:solidFill>
                  <a:schemeClr val="tx1"/>
                </a:solidFill>
                <a:latin typeface="+mn-lt"/>
                <a:ea typeface="+mn-ea"/>
              </a:defRPr>
            </a:lvl1pPr>
          </a:lstStyle>
          <a:p>
            <a:r>
              <a:rPr lang="ja-JP" altLang="en-US"/>
              <a:t>九州事務所</a:t>
            </a:r>
            <a:r>
              <a:rPr lang="en-US" altLang="ja-JP" sz="800"/>
              <a:t>(</a:t>
            </a:r>
            <a:r>
              <a:rPr lang="ja-JP" altLang="en-US" sz="800"/>
              <a:t>福岡県北九州市門司区港町</a:t>
            </a:r>
            <a:r>
              <a:rPr lang="en-US" altLang="ja-JP" sz="800"/>
              <a:t>1</a:t>
            </a:r>
            <a:r>
              <a:rPr lang="ja-JP" altLang="en-US" sz="800"/>
              <a:t>番</a:t>
            </a:r>
            <a:r>
              <a:rPr lang="en-US" altLang="ja-JP" sz="800"/>
              <a:t>5</a:t>
            </a:r>
            <a:r>
              <a:rPr lang="ja-JP" altLang="en-US" sz="800"/>
              <a:t>号</a:t>
            </a:r>
            <a:r>
              <a:rPr lang="en-US" altLang="ja-JP" sz="800"/>
              <a:t>)</a:t>
            </a:r>
          </a:p>
        </p:txBody>
      </p:sp>
      <p:sp>
        <p:nvSpPr>
          <p:cNvPr id="26" name="テキスト ボックス 25">
            <a:extLst>
              <a:ext uri="{FF2B5EF4-FFF2-40B4-BE49-F238E27FC236}">
                <a16:creationId xmlns:a16="http://schemas.microsoft.com/office/drawing/2014/main" id="{AAC83DFF-1236-1937-86FC-E899D8BC9E86}"/>
              </a:ext>
            </a:extLst>
          </p:cNvPr>
          <p:cNvSpPr txBox="1"/>
          <p:nvPr/>
        </p:nvSpPr>
        <p:spPr>
          <a:xfrm>
            <a:off x="7733893" y="5384001"/>
            <a:ext cx="3403496" cy="276999"/>
          </a:xfrm>
          <a:prstGeom prst="rect">
            <a:avLst/>
          </a:prstGeom>
          <a:noFill/>
        </p:spPr>
        <p:txBody>
          <a:bodyPr wrap="none">
            <a:spAutoFit/>
          </a:bodyPr>
          <a:lstStyle>
            <a:defPPr>
              <a:defRPr kern="0"/>
            </a:defPPr>
            <a:lvl1pPr>
              <a:defRPr kumimoji="1" sz="1200">
                <a:solidFill>
                  <a:schemeClr val="tx1"/>
                </a:solidFill>
                <a:latin typeface="+mn-lt"/>
                <a:ea typeface="+mn-ea"/>
              </a:defRPr>
            </a:lvl1pPr>
          </a:lstStyle>
          <a:p>
            <a:r>
              <a:rPr lang="ja-JP" altLang="en-US"/>
              <a:t>広島事務所</a:t>
            </a:r>
            <a:r>
              <a:rPr lang="en-US" altLang="ja-JP" sz="800"/>
              <a:t>(</a:t>
            </a:r>
            <a:r>
              <a:rPr lang="ja-JP" altLang="en-US" sz="800"/>
              <a:t>広島県広島市南区的場町一丁目</a:t>
            </a:r>
            <a:r>
              <a:rPr lang="en-US" altLang="ja-JP" sz="800"/>
              <a:t>3</a:t>
            </a:r>
            <a:r>
              <a:rPr lang="ja-JP" altLang="en-US" sz="800"/>
              <a:t>番</a:t>
            </a:r>
            <a:r>
              <a:rPr lang="en-US" altLang="ja-JP" sz="800"/>
              <a:t>6</a:t>
            </a:r>
            <a:r>
              <a:rPr lang="ja-JP" altLang="en-US" sz="800"/>
              <a:t>号　広島的場ビル</a:t>
            </a:r>
            <a:r>
              <a:rPr lang="en-US" altLang="ja-JP" sz="800"/>
              <a:t>)</a:t>
            </a:r>
            <a:endParaRPr lang="ja-JP" altLang="en-US" sz="800"/>
          </a:p>
        </p:txBody>
      </p:sp>
      <p:sp>
        <p:nvSpPr>
          <p:cNvPr id="28" name="テキスト ボックス 27">
            <a:extLst>
              <a:ext uri="{FF2B5EF4-FFF2-40B4-BE49-F238E27FC236}">
                <a16:creationId xmlns:a16="http://schemas.microsoft.com/office/drawing/2014/main" id="{6F72DCFF-72EC-AAB0-B5BC-68C67B1300CA}"/>
              </a:ext>
            </a:extLst>
          </p:cNvPr>
          <p:cNvSpPr txBox="1"/>
          <p:nvPr/>
        </p:nvSpPr>
        <p:spPr>
          <a:xfrm>
            <a:off x="8309893" y="5096001"/>
            <a:ext cx="3142207" cy="276999"/>
          </a:xfrm>
          <a:prstGeom prst="rect">
            <a:avLst/>
          </a:prstGeom>
          <a:noFill/>
        </p:spPr>
        <p:txBody>
          <a:bodyPr wrap="none">
            <a:spAutoFit/>
          </a:bodyPr>
          <a:lstStyle>
            <a:defPPr>
              <a:defRPr kern="0"/>
            </a:defPPr>
            <a:lvl1pPr>
              <a:defRPr kumimoji="1" sz="1200">
                <a:solidFill>
                  <a:schemeClr val="tx1"/>
                </a:solidFill>
                <a:latin typeface="+mn-lt"/>
                <a:ea typeface="+mn-ea"/>
              </a:defRPr>
            </a:lvl1pPr>
          </a:lstStyle>
          <a:p>
            <a:r>
              <a:rPr lang="ja-JP" altLang="en-US"/>
              <a:t>関西事務所</a:t>
            </a:r>
            <a:r>
              <a:rPr lang="en-US" altLang="ja-JP" sz="800"/>
              <a:t>(</a:t>
            </a:r>
            <a:r>
              <a:rPr lang="ja-JP" altLang="en-US" sz="800"/>
              <a:t>兵庫県神戸市中央区海岸通</a:t>
            </a:r>
            <a:r>
              <a:rPr lang="en-US" altLang="ja-JP" sz="800"/>
              <a:t>5</a:t>
            </a:r>
            <a:r>
              <a:rPr lang="ja-JP" altLang="en-US" sz="800"/>
              <a:t>番地　商船三井ビル</a:t>
            </a:r>
            <a:r>
              <a:rPr lang="en-US" altLang="ja-JP" sz="800"/>
              <a:t>)</a:t>
            </a:r>
          </a:p>
        </p:txBody>
      </p:sp>
      <p:sp>
        <p:nvSpPr>
          <p:cNvPr id="30" name="テキスト ボックス 29">
            <a:extLst>
              <a:ext uri="{FF2B5EF4-FFF2-40B4-BE49-F238E27FC236}">
                <a16:creationId xmlns:a16="http://schemas.microsoft.com/office/drawing/2014/main" id="{135CCB05-4A7E-4D42-BBBB-4A1131EBBEAC}"/>
              </a:ext>
            </a:extLst>
          </p:cNvPr>
          <p:cNvSpPr txBox="1"/>
          <p:nvPr/>
        </p:nvSpPr>
        <p:spPr>
          <a:xfrm>
            <a:off x="6514028" y="3128981"/>
            <a:ext cx="3096000" cy="415498"/>
          </a:xfrm>
          <a:prstGeom prst="rect">
            <a:avLst/>
          </a:prstGeom>
          <a:noFill/>
        </p:spPr>
        <p:txBody>
          <a:bodyPr wrap="square">
            <a:spAutoFit/>
          </a:bodyPr>
          <a:lstStyle/>
          <a:p>
            <a:r>
              <a:rPr kumimoji="1" lang="ja-JP" altLang="en-US" sz="1200" dirty="0">
                <a:solidFill>
                  <a:schemeClr val="tx1"/>
                </a:solidFill>
                <a:latin typeface="+mn-lt"/>
                <a:ea typeface="+mn-ea"/>
              </a:rPr>
              <a:t>本社・</a:t>
            </a:r>
            <a:r>
              <a:rPr kumimoji="1" lang="en-US" altLang="ja-JP" sz="1200" dirty="0">
                <a:solidFill>
                  <a:schemeClr val="tx1"/>
                </a:solidFill>
                <a:latin typeface="+mn-lt"/>
                <a:ea typeface="+mn-ea"/>
              </a:rPr>
              <a:t>MOL DP</a:t>
            </a:r>
            <a:r>
              <a:rPr kumimoji="1" lang="ja-JP" altLang="en-US" sz="1200" dirty="0">
                <a:solidFill>
                  <a:schemeClr val="tx1"/>
                </a:solidFill>
                <a:latin typeface="+mn-lt"/>
                <a:ea typeface="+mn-ea"/>
              </a:rPr>
              <a:t>トレーニングセンター</a:t>
            </a:r>
            <a:endParaRPr kumimoji="1" lang="en-US" altLang="ja-JP" sz="1200" dirty="0">
              <a:solidFill>
                <a:schemeClr val="tx1"/>
              </a:solidFill>
              <a:latin typeface="+mn-lt"/>
              <a:ea typeface="+mn-ea"/>
            </a:endParaRPr>
          </a:p>
          <a:p>
            <a:r>
              <a:rPr kumimoji="1" lang="en-US" altLang="ja-JP" sz="800" dirty="0">
                <a:solidFill>
                  <a:schemeClr val="tx1"/>
                </a:solidFill>
                <a:latin typeface="+mn-lt"/>
                <a:ea typeface="+mn-ea"/>
              </a:rPr>
              <a:t>(</a:t>
            </a:r>
            <a:r>
              <a:rPr kumimoji="1" lang="ja-JP" altLang="en-US" sz="800" dirty="0">
                <a:solidFill>
                  <a:schemeClr val="tx1"/>
                </a:solidFill>
                <a:latin typeface="+mn-lt"/>
                <a:ea typeface="+mn-ea"/>
              </a:rPr>
              <a:t>東京都港区虎ノ門二丁目</a:t>
            </a:r>
            <a:r>
              <a:rPr kumimoji="1" lang="en-US" altLang="ja-JP" sz="800" dirty="0">
                <a:solidFill>
                  <a:schemeClr val="tx1"/>
                </a:solidFill>
                <a:latin typeface="+mn-lt"/>
                <a:ea typeface="+mn-ea"/>
              </a:rPr>
              <a:t>1</a:t>
            </a:r>
            <a:r>
              <a:rPr kumimoji="1" lang="ja-JP" altLang="en-US" sz="800" dirty="0">
                <a:solidFill>
                  <a:schemeClr val="tx1"/>
                </a:solidFill>
                <a:latin typeface="+mn-lt"/>
                <a:ea typeface="+mn-ea"/>
              </a:rPr>
              <a:t>番</a:t>
            </a:r>
            <a:r>
              <a:rPr kumimoji="1" lang="en-US" altLang="ja-JP" sz="800" dirty="0">
                <a:solidFill>
                  <a:schemeClr val="tx1"/>
                </a:solidFill>
                <a:latin typeface="+mn-lt"/>
                <a:ea typeface="+mn-ea"/>
              </a:rPr>
              <a:t>1</a:t>
            </a:r>
            <a:r>
              <a:rPr kumimoji="1" lang="ja-JP" altLang="en-US" sz="800" dirty="0">
                <a:solidFill>
                  <a:schemeClr val="tx1"/>
                </a:solidFill>
                <a:latin typeface="+mn-lt"/>
                <a:ea typeface="+mn-ea"/>
              </a:rPr>
              <a:t>号　商船三井ビル</a:t>
            </a:r>
            <a:r>
              <a:rPr kumimoji="1" lang="en-US" altLang="ja-JP" sz="800" dirty="0">
                <a:solidFill>
                  <a:schemeClr val="tx1"/>
                </a:solidFill>
                <a:latin typeface="+mn-lt"/>
                <a:ea typeface="+mn-ea"/>
              </a:rPr>
              <a:t>)</a:t>
            </a:r>
          </a:p>
        </p:txBody>
      </p:sp>
      <p:sp>
        <p:nvSpPr>
          <p:cNvPr id="32" name="テキスト ボックス 31">
            <a:extLst>
              <a:ext uri="{FF2B5EF4-FFF2-40B4-BE49-F238E27FC236}">
                <a16:creationId xmlns:a16="http://schemas.microsoft.com/office/drawing/2014/main" id="{82BA4452-7148-3F84-DBE5-1484FDD36FAA}"/>
              </a:ext>
            </a:extLst>
          </p:cNvPr>
          <p:cNvSpPr txBox="1"/>
          <p:nvPr/>
        </p:nvSpPr>
        <p:spPr>
          <a:xfrm>
            <a:off x="6519924" y="3633754"/>
            <a:ext cx="3168000" cy="415498"/>
          </a:xfrm>
          <a:prstGeom prst="rect">
            <a:avLst/>
          </a:prstGeom>
          <a:noFill/>
        </p:spPr>
        <p:txBody>
          <a:bodyPr wrap="square">
            <a:spAutoFit/>
          </a:bodyPr>
          <a:lstStyle/>
          <a:p>
            <a:r>
              <a:rPr kumimoji="1" lang="ja-JP" altLang="en-US" sz="1200" dirty="0">
                <a:solidFill>
                  <a:schemeClr val="tx1"/>
                </a:solidFill>
                <a:latin typeface="+mn-lt"/>
                <a:ea typeface="+mn-ea"/>
              </a:rPr>
              <a:t>操船シミュレータルーム</a:t>
            </a:r>
            <a:endParaRPr kumimoji="1" lang="en-US" altLang="ja-JP" sz="1200" dirty="0">
              <a:solidFill>
                <a:schemeClr val="tx1"/>
              </a:solidFill>
              <a:latin typeface="+mn-lt"/>
              <a:ea typeface="+mn-ea"/>
            </a:endParaRPr>
          </a:p>
          <a:p>
            <a:r>
              <a:rPr kumimoji="1" lang="en-US" altLang="ja-JP" sz="800" dirty="0">
                <a:solidFill>
                  <a:schemeClr val="tx1"/>
                </a:solidFill>
                <a:latin typeface="+mn-lt"/>
                <a:ea typeface="+mn-ea"/>
              </a:rPr>
              <a:t>(</a:t>
            </a:r>
            <a:r>
              <a:rPr kumimoji="1" lang="ja-JP" altLang="en-US" sz="800" dirty="0">
                <a:solidFill>
                  <a:schemeClr val="tx1"/>
                </a:solidFill>
                <a:latin typeface="+mn-lt"/>
                <a:ea typeface="+mn-ea"/>
              </a:rPr>
              <a:t>東京都港区海岸三丁目</a:t>
            </a:r>
            <a:r>
              <a:rPr kumimoji="1" lang="en-US" altLang="ja-JP" sz="800" dirty="0">
                <a:solidFill>
                  <a:schemeClr val="tx1"/>
                </a:solidFill>
                <a:latin typeface="+mn-lt"/>
                <a:ea typeface="+mn-ea"/>
              </a:rPr>
              <a:t>18</a:t>
            </a:r>
            <a:r>
              <a:rPr kumimoji="1" lang="ja-JP" altLang="en-US" sz="800" dirty="0">
                <a:solidFill>
                  <a:schemeClr val="tx1"/>
                </a:solidFill>
                <a:latin typeface="+mn-lt"/>
                <a:ea typeface="+mn-ea"/>
              </a:rPr>
              <a:t>番</a:t>
            </a:r>
            <a:r>
              <a:rPr kumimoji="1" lang="en-US" altLang="ja-JP" sz="800" dirty="0">
                <a:solidFill>
                  <a:schemeClr val="tx1"/>
                </a:solidFill>
                <a:latin typeface="+mn-lt"/>
                <a:ea typeface="+mn-ea"/>
              </a:rPr>
              <a:t>1</a:t>
            </a:r>
            <a:r>
              <a:rPr kumimoji="1" lang="ja-JP" altLang="en-US" sz="800" dirty="0">
                <a:solidFill>
                  <a:schemeClr val="tx1"/>
                </a:solidFill>
                <a:latin typeface="+mn-lt"/>
                <a:ea typeface="+mn-ea"/>
              </a:rPr>
              <a:t>号　ピアシティ芝浦ビル）</a:t>
            </a:r>
            <a:endParaRPr kumimoji="1" lang="en-US" altLang="ja-JP" sz="800" dirty="0">
              <a:solidFill>
                <a:schemeClr val="tx1"/>
              </a:solidFill>
              <a:latin typeface="+mn-lt"/>
              <a:ea typeface="+mn-ea"/>
            </a:endParaRPr>
          </a:p>
        </p:txBody>
      </p:sp>
      <p:sp>
        <p:nvSpPr>
          <p:cNvPr id="34" name="テキスト ボックス 33">
            <a:extLst>
              <a:ext uri="{FF2B5EF4-FFF2-40B4-BE49-F238E27FC236}">
                <a16:creationId xmlns:a16="http://schemas.microsoft.com/office/drawing/2014/main" id="{8694DB35-8A33-9084-9538-D0E6DBC3173E}"/>
              </a:ext>
            </a:extLst>
          </p:cNvPr>
          <p:cNvSpPr txBox="1"/>
          <p:nvPr/>
        </p:nvSpPr>
        <p:spPr>
          <a:xfrm>
            <a:off x="6511162" y="4060253"/>
            <a:ext cx="2658100" cy="415498"/>
          </a:xfrm>
          <a:prstGeom prst="rect">
            <a:avLst/>
          </a:prstGeom>
          <a:noFill/>
        </p:spPr>
        <p:txBody>
          <a:bodyPr wrap="none">
            <a:spAutoFit/>
          </a:bodyPr>
          <a:lstStyle/>
          <a:p>
            <a:r>
              <a:rPr kumimoji="1" lang="ja-JP" altLang="en-US" sz="1200" dirty="0">
                <a:solidFill>
                  <a:schemeClr val="tx1"/>
                </a:solidFill>
                <a:latin typeface="+mn-lt"/>
                <a:ea typeface="+mn-ea"/>
              </a:rPr>
              <a:t>機関・荷役（</a:t>
            </a:r>
            <a:r>
              <a:rPr kumimoji="1" lang="en-US" altLang="ja-JP" sz="1200" dirty="0">
                <a:solidFill>
                  <a:schemeClr val="tx1"/>
                </a:solidFill>
                <a:latin typeface="+mn-lt"/>
                <a:ea typeface="+mn-ea"/>
              </a:rPr>
              <a:t>LNG/</a:t>
            </a:r>
            <a:r>
              <a:rPr kumimoji="1" lang="ja-JP" altLang="en-US" sz="1200" dirty="0">
                <a:solidFill>
                  <a:schemeClr val="tx1"/>
                </a:solidFill>
                <a:latin typeface="+mn-lt"/>
                <a:ea typeface="+mn-ea"/>
              </a:rPr>
              <a:t>タンカー）シミュレータ</a:t>
            </a:r>
          </a:p>
          <a:p>
            <a:r>
              <a:rPr kumimoji="1" lang="en-US" altLang="ja-JP" sz="800" dirty="0">
                <a:solidFill>
                  <a:schemeClr val="tx1"/>
                </a:solidFill>
                <a:latin typeface="+mn-lt"/>
                <a:ea typeface="+mn-ea"/>
              </a:rPr>
              <a:t>(</a:t>
            </a:r>
            <a:r>
              <a:rPr kumimoji="1" lang="ja-JP" altLang="en-US" sz="800" dirty="0">
                <a:solidFill>
                  <a:schemeClr val="tx1"/>
                </a:solidFill>
                <a:latin typeface="+mn-lt"/>
                <a:ea typeface="+mn-ea"/>
              </a:rPr>
              <a:t>虎ノ門ヒルズステーションタワー </a:t>
            </a:r>
            <a:r>
              <a:rPr kumimoji="1" lang="en-US" altLang="ja-JP" sz="800" dirty="0">
                <a:solidFill>
                  <a:schemeClr val="tx1"/>
                </a:solidFill>
                <a:latin typeface="+mn-lt"/>
                <a:ea typeface="+mn-ea"/>
              </a:rPr>
              <a:t>35</a:t>
            </a:r>
            <a:r>
              <a:rPr kumimoji="1" lang="ja-JP" altLang="en-US" sz="800" dirty="0">
                <a:solidFill>
                  <a:schemeClr val="tx1"/>
                </a:solidFill>
                <a:latin typeface="+mn-lt"/>
                <a:ea typeface="+mn-ea"/>
              </a:rPr>
              <a:t>階</a:t>
            </a:r>
            <a:r>
              <a:rPr kumimoji="1" lang="en-US" altLang="ja-JP" sz="800" dirty="0">
                <a:solidFill>
                  <a:schemeClr val="tx1"/>
                </a:solidFill>
                <a:latin typeface="+mn-lt"/>
                <a:ea typeface="+mn-ea"/>
              </a:rPr>
              <a:t>)</a:t>
            </a:r>
            <a:endParaRPr kumimoji="1" lang="ja-JP" altLang="en-US" sz="800" dirty="0">
              <a:solidFill>
                <a:schemeClr val="tx1"/>
              </a:solidFill>
              <a:latin typeface="+mn-lt"/>
              <a:ea typeface="+mn-ea"/>
            </a:endParaRPr>
          </a:p>
        </p:txBody>
      </p:sp>
      <p:sp>
        <p:nvSpPr>
          <p:cNvPr id="35" name="正方形/長方形 34">
            <a:extLst>
              <a:ext uri="{FF2B5EF4-FFF2-40B4-BE49-F238E27FC236}">
                <a16:creationId xmlns:a16="http://schemas.microsoft.com/office/drawing/2014/main" id="{43658DD6-200A-2173-7B1F-952F04529B10}"/>
              </a:ext>
            </a:extLst>
          </p:cNvPr>
          <p:cNvSpPr/>
          <p:nvPr/>
        </p:nvSpPr>
        <p:spPr>
          <a:xfrm>
            <a:off x="7175999" y="5013000"/>
            <a:ext cx="1080000" cy="1008000"/>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4">
            <a:extLst>
              <a:ext uri="{FF2B5EF4-FFF2-40B4-BE49-F238E27FC236}">
                <a16:creationId xmlns:a16="http://schemas.microsoft.com/office/drawing/2014/main" id="{FD64C41D-C70B-4BC9-63FE-7C84F72AD53C}"/>
              </a:ext>
            </a:extLst>
          </p:cNvPr>
          <p:cNvSpPr/>
          <p:nvPr/>
        </p:nvSpPr>
        <p:spPr>
          <a:xfrm>
            <a:off x="7608000" y="4941000"/>
            <a:ext cx="1080000" cy="720000"/>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4">
            <a:extLst>
              <a:ext uri="{FF2B5EF4-FFF2-40B4-BE49-F238E27FC236}">
                <a16:creationId xmlns:a16="http://schemas.microsoft.com/office/drawing/2014/main" id="{30DB4221-EDF4-5D64-9916-86A06FF23DE4}"/>
              </a:ext>
            </a:extLst>
          </p:cNvPr>
          <p:cNvSpPr/>
          <p:nvPr/>
        </p:nvSpPr>
        <p:spPr>
          <a:xfrm>
            <a:off x="8184000" y="4941000"/>
            <a:ext cx="1080000" cy="432000"/>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4">
            <a:extLst>
              <a:ext uri="{FF2B5EF4-FFF2-40B4-BE49-F238E27FC236}">
                <a16:creationId xmlns:a16="http://schemas.microsoft.com/office/drawing/2014/main" id="{FEEDFC41-7FA2-9B23-9B25-DD7E87138C26}"/>
              </a:ext>
            </a:extLst>
          </p:cNvPr>
          <p:cNvSpPr/>
          <p:nvPr/>
        </p:nvSpPr>
        <p:spPr>
          <a:xfrm rot="10800000">
            <a:off x="6600000" y="4437000"/>
            <a:ext cx="2736000" cy="432000"/>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4">
            <a:extLst>
              <a:ext uri="{FF2B5EF4-FFF2-40B4-BE49-F238E27FC236}">
                <a16:creationId xmlns:a16="http://schemas.microsoft.com/office/drawing/2014/main" id="{CBFBECA9-A106-59E5-BDDB-8E181B629620}"/>
              </a:ext>
            </a:extLst>
          </p:cNvPr>
          <p:cNvSpPr/>
          <p:nvPr/>
        </p:nvSpPr>
        <p:spPr>
          <a:xfrm rot="10800000">
            <a:off x="6600000" y="4015998"/>
            <a:ext cx="2736000" cy="420999"/>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4">
            <a:extLst>
              <a:ext uri="{FF2B5EF4-FFF2-40B4-BE49-F238E27FC236}">
                <a16:creationId xmlns:a16="http://schemas.microsoft.com/office/drawing/2014/main" id="{27ADDD32-BBF6-0340-A8EF-9B63901AB01E}"/>
              </a:ext>
            </a:extLst>
          </p:cNvPr>
          <p:cNvSpPr/>
          <p:nvPr/>
        </p:nvSpPr>
        <p:spPr>
          <a:xfrm rot="10800000">
            <a:off x="6600000" y="3581690"/>
            <a:ext cx="2736000" cy="423308"/>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11D7C0F0-2C6D-490A-EDAD-1310ADBF8F18}"/>
              </a:ext>
            </a:extLst>
          </p:cNvPr>
          <p:cNvSpPr/>
          <p:nvPr/>
        </p:nvSpPr>
        <p:spPr>
          <a:xfrm>
            <a:off x="8112000" y="4797000"/>
            <a:ext cx="144000" cy="14400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6099084E-695E-442F-7FD4-1BD414C3D945}"/>
              </a:ext>
            </a:extLst>
          </p:cNvPr>
          <p:cNvSpPr/>
          <p:nvPr/>
        </p:nvSpPr>
        <p:spPr>
          <a:xfrm>
            <a:off x="7536000" y="4797000"/>
            <a:ext cx="144000" cy="14400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8B54C3C8-75D7-36C1-62FB-93E03836ADDD}"/>
              </a:ext>
            </a:extLst>
          </p:cNvPr>
          <p:cNvSpPr/>
          <p:nvPr/>
        </p:nvSpPr>
        <p:spPr>
          <a:xfrm>
            <a:off x="7104000" y="4869000"/>
            <a:ext cx="144000" cy="14400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4">
            <a:extLst>
              <a:ext uri="{FF2B5EF4-FFF2-40B4-BE49-F238E27FC236}">
                <a16:creationId xmlns:a16="http://schemas.microsoft.com/office/drawing/2014/main" id="{ADFCE488-C991-07E4-2F9B-5C2DC7D77B07}"/>
              </a:ext>
            </a:extLst>
          </p:cNvPr>
          <p:cNvSpPr/>
          <p:nvPr/>
        </p:nvSpPr>
        <p:spPr>
          <a:xfrm rot="10800000">
            <a:off x="6599780" y="3519917"/>
            <a:ext cx="2817508" cy="1349081"/>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15BF77AC-2A29-3ACA-C223-F4BDF91AB192}"/>
              </a:ext>
            </a:extLst>
          </p:cNvPr>
          <p:cNvSpPr/>
          <p:nvPr/>
        </p:nvSpPr>
        <p:spPr>
          <a:xfrm>
            <a:off x="9304360" y="4794548"/>
            <a:ext cx="144000" cy="129923"/>
          </a:xfrm>
          <a:prstGeom prst="ellipse">
            <a:avLst/>
          </a:prstGeom>
          <a:solidFill>
            <a:schemeClr val="accent2"/>
          </a:solidFill>
          <a:ln>
            <a:solidFill>
              <a:srgbClr val="0053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2331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AC353CD-CFEA-EE1F-D865-D4C5B5757496}"/>
              </a:ext>
            </a:extLst>
          </p:cNvPr>
          <p:cNvPicPr>
            <a:picLocks noChangeAspect="1"/>
          </p:cNvPicPr>
          <p:nvPr/>
        </p:nvPicPr>
        <p:blipFill>
          <a:blip r:embed="rId2"/>
          <a:srcRect l="4139" t="17062" r="78404" b="59477"/>
          <a:stretch/>
        </p:blipFill>
        <p:spPr>
          <a:xfrm>
            <a:off x="1525636" y="1773000"/>
            <a:ext cx="1472728" cy="1296000"/>
          </a:xfrm>
          <a:custGeom>
            <a:avLst/>
            <a:gdLst>
              <a:gd name="connsiteX0" fmla="*/ 0 w 1800000"/>
              <a:gd name="connsiteY0" fmla="*/ 0 h 1584000"/>
              <a:gd name="connsiteX1" fmla="*/ 1800000 w 1800000"/>
              <a:gd name="connsiteY1" fmla="*/ 0 h 1584000"/>
              <a:gd name="connsiteX2" fmla="*/ 1800000 w 1800000"/>
              <a:gd name="connsiteY2" fmla="*/ 1584000 h 1584000"/>
              <a:gd name="connsiteX3" fmla="*/ 0 w 1800000"/>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1800000" h="1584000">
                <a:moveTo>
                  <a:pt x="0" y="0"/>
                </a:moveTo>
                <a:lnTo>
                  <a:pt x="1800000" y="0"/>
                </a:lnTo>
                <a:lnTo>
                  <a:pt x="1800000" y="1584000"/>
                </a:lnTo>
                <a:lnTo>
                  <a:pt x="0" y="1584000"/>
                </a:lnTo>
                <a:close/>
              </a:path>
            </a:pathLst>
          </a:custGeom>
        </p:spPr>
      </p:pic>
      <p:pic>
        <p:nvPicPr>
          <p:cNvPr id="26" name="図 25">
            <a:extLst>
              <a:ext uri="{FF2B5EF4-FFF2-40B4-BE49-F238E27FC236}">
                <a16:creationId xmlns:a16="http://schemas.microsoft.com/office/drawing/2014/main" id="{E8067BEE-9278-E193-EC4F-860FD7A42991}"/>
              </a:ext>
            </a:extLst>
          </p:cNvPr>
          <p:cNvPicPr>
            <a:picLocks noChangeAspect="1"/>
          </p:cNvPicPr>
          <p:nvPr/>
        </p:nvPicPr>
        <p:blipFill>
          <a:blip r:embed="rId2"/>
          <a:srcRect l="28929" t="17062" r="53614" b="59477"/>
          <a:stretch/>
        </p:blipFill>
        <p:spPr>
          <a:xfrm>
            <a:off x="4081636" y="1773000"/>
            <a:ext cx="1472728" cy="1296000"/>
          </a:xfrm>
          <a:custGeom>
            <a:avLst/>
            <a:gdLst>
              <a:gd name="connsiteX0" fmla="*/ 0 w 1800000"/>
              <a:gd name="connsiteY0" fmla="*/ 0 h 1584000"/>
              <a:gd name="connsiteX1" fmla="*/ 1800000 w 1800000"/>
              <a:gd name="connsiteY1" fmla="*/ 0 h 1584000"/>
              <a:gd name="connsiteX2" fmla="*/ 1800000 w 1800000"/>
              <a:gd name="connsiteY2" fmla="*/ 1584000 h 1584000"/>
              <a:gd name="connsiteX3" fmla="*/ 0 w 1800000"/>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1800000" h="1584000">
                <a:moveTo>
                  <a:pt x="0" y="0"/>
                </a:moveTo>
                <a:lnTo>
                  <a:pt x="1800000" y="0"/>
                </a:lnTo>
                <a:lnTo>
                  <a:pt x="1800000" y="1584000"/>
                </a:lnTo>
                <a:lnTo>
                  <a:pt x="0" y="1584000"/>
                </a:lnTo>
                <a:close/>
              </a:path>
            </a:pathLst>
          </a:custGeom>
        </p:spPr>
      </p:pic>
      <p:pic>
        <p:nvPicPr>
          <p:cNvPr id="25" name="図 24">
            <a:extLst>
              <a:ext uri="{FF2B5EF4-FFF2-40B4-BE49-F238E27FC236}">
                <a16:creationId xmlns:a16="http://schemas.microsoft.com/office/drawing/2014/main" id="{BEA0BC4B-6872-DBD7-C133-6794A756A8A3}"/>
              </a:ext>
            </a:extLst>
          </p:cNvPr>
          <p:cNvPicPr>
            <a:picLocks noChangeAspect="1"/>
          </p:cNvPicPr>
          <p:nvPr/>
        </p:nvPicPr>
        <p:blipFill>
          <a:blip r:embed="rId2"/>
          <a:srcRect l="53718" t="17062" r="28825" b="59477"/>
          <a:stretch/>
        </p:blipFill>
        <p:spPr>
          <a:xfrm>
            <a:off x="6637636" y="1773000"/>
            <a:ext cx="1472728" cy="1296000"/>
          </a:xfrm>
          <a:custGeom>
            <a:avLst/>
            <a:gdLst>
              <a:gd name="connsiteX0" fmla="*/ 0 w 1800000"/>
              <a:gd name="connsiteY0" fmla="*/ 0 h 1584000"/>
              <a:gd name="connsiteX1" fmla="*/ 1800000 w 1800000"/>
              <a:gd name="connsiteY1" fmla="*/ 0 h 1584000"/>
              <a:gd name="connsiteX2" fmla="*/ 1800000 w 1800000"/>
              <a:gd name="connsiteY2" fmla="*/ 1584000 h 1584000"/>
              <a:gd name="connsiteX3" fmla="*/ 0 w 1800000"/>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1800000" h="1584000">
                <a:moveTo>
                  <a:pt x="0" y="0"/>
                </a:moveTo>
                <a:lnTo>
                  <a:pt x="1800000" y="0"/>
                </a:lnTo>
                <a:lnTo>
                  <a:pt x="1800000" y="1584000"/>
                </a:lnTo>
                <a:lnTo>
                  <a:pt x="0" y="1584000"/>
                </a:lnTo>
                <a:close/>
              </a:path>
            </a:pathLst>
          </a:custGeom>
        </p:spPr>
      </p:pic>
      <p:pic>
        <p:nvPicPr>
          <p:cNvPr id="24" name="図 23">
            <a:extLst>
              <a:ext uri="{FF2B5EF4-FFF2-40B4-BE49-F238E27FC236}">
                <a16:creationId xmlns:a16="http://schemas.microsoft.com/office/drawing/2014/main" id="{7C993D5B-271D-4CEF-028D-6A921494B83C}"/>
              </a:ext>
            </a:extLst>
          </p:cNvPr>
          <p:cNvPicPr>
            <a:picLocks noChangeAspect="1"/>
          </p:cNvPicPr>
          <p:nvPr/>
        </p:nvPicPr>
        <p:blipFill>
          <a:blip r:embed="rId2"/>
          <a:srcRect l="78508" t="17062" r="4035" b="59477"/>
          <a:stretch/>
        </p:blipFill>
        <p:spPr>
          <a:xfrm>
            <a:off x="9193636" y="1773000"/>
            <a:ext cx="1472728" cy="1296000"/>
          </a:xfrm>
          <a:custGeom>
            <a:avLst/>
            <a:gdLst>
              <a:gd name="connsiteX0" fmla="*/ 0 w 1800000"/>
              <a:gd name="connsiteY0" fmla="*/ 0 h 1584000"/>
              <a:gd name="connsiteX1" fmla="*/ 1800000 w 1800000"/>
              <a:gd name="connsiteY1" fmla="*/ 0 h 1584000"/>
              <a:gd name="connsiteX2" fmla="*/ 1800000 w 1800000"/>
              <a:gd name="connsiteY2" fmla="*/ 1584000 h 1584000"/>
              <a:gd name="connsiteX3" fmla="*/ 0 w 1800000"/>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1800000" h="1584000">
                <a:moveTo>
                  <a:pt x="0" y="0"/>
                </a:moveTo>
                <a:lnTo>
                  <a:pt x="1800000" y="0"/>
                </a:lnTo>
                <a:lnTo>
                  <a:pt x="1800000" y="1584000"/>
                </a:lnTo>
                <a:lnTo>
                  <a:pt x="0" y="1584000"/>
                </a:lnTo>
                <a:close/>
              </a:path>
            </a:pathLst>
          </a:custGeom>
        </p:spPr>
      </p:pic>
      <p:sp>
        <p:nvSpPr>
          <p:cNvPr id="3" name="タイトル 2">
            <a:extLst>
              <a:ext uri="{FF2B5EF4-FFF2-40B4-BE49-F238E27FC236}">
                <a16:creationId xmlns:a16="http://schemas.microsoft.com/office/drawing/2014/main" id="{F9A8DD6C-2985-0FD8-4FCE-EA83F84CD382}"/>
              </a:ext>
            </a:extLst>
          </p:cNvPr>
          <p:cNvSpPr>
            <a:spLocks noGrp="1"/>
          </p:cNvSpPr>
          <p:nvPr>
            <p:ph type="title"/>
          </p:nvPr>
        </p:nvSpPr>
        <p:spPr>
          <a:xfrm>
            <a:off x="1488000" y="274638"/>
            <a:ext cx="9726100" cy="323850"/>
          </a:xfrm>
        </p:spPr>
        <p:txBody>
          <a:bodyPr/>
          <a:lstStyle/>
          <a:p>
            <a:r>
              <a:rPr lang="zh-TW" altLang="en-US" dirty="0">
                <a:solidFill>
                  <a:srgbClr val="005396"/>
                </a:solidFill>
              </a:rPr>
              <a:t>新造船建造監理事業</a:t>
            </a:r>
            <a:r>
              <a:rPr lang="ja-JP" altLang="en-US" dirty="0">
                <a:solidFill>
                  <a:srgbClr val="005396"/>
                </a:solidFill>
              </a:rPr>
              <a:t>（２</a:t>
            </a:r>
            <a:r>
              <a:rPr lang="en-US" altLang="ja-JP" dirty="0">
                <a:solidFill>
                  <a:srgbClr val="005396"/>
                </a:solidFill>
              </a:rPr>
              <a:t>/</a:t>
            </a:r>
            <a:r>
              <a:rPr lang="ja-JP" altLang="en-US" dirty="0">
                <a:solidFill>
                  <a:srgbClr val="005396"/>
                </a:solidFill>
              </a:rPr>
              <a:t>２）</a:t>
            </a:r>
          </a:p>
        </p:txBody>
      </p:sp>
      <p:sp>
        <p:nvSpPr>
          <p:cNvPr id="6" name="正方形/長方形 5">
            <a:extLst>
              <a:ext uri="{FF2B5EF4-FFF2-40B4-BE49-F238E27FC236}">
                <a16:creationId xmlns:a16="http://schemas.microsoft.com/office/drawing/2014/main" id="{F03D5BAB-0A06-53A3-7309-6C62716CF504}"/>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7</a:t>
            </a:r>
            <a:endParaRPr kumimoji="1" lang="ja-JP" altLang="en-US"/>
          </a:p>
        </p:txBody>
      </p:sp>
      <p:sp>
        <p:nvSpPr>
          <p:cNvPr id="15" name="正方形/長方形 14">
            <a:extLst>
              <a:ext uri="{FF2B5EF4-FFF2-40B4-BE49-F238E27FC236}">
                <a16:creationId xmlns:a16="http://schemas.microsoft.com/office/drawing/2014/main" id="{CC16EF03-4514-BA67-90E8-5E231E2295C9}"/>
              </a:ext>
            </a:extLst>
          </p:cNvPr>
          <p:cNvSpPr/>
          <p:nvPr/>
        </p:nvSpPr>
        <p:spPr>
          <a:xfrm>
            <a:off x="984000" y="1125000"/>
            <a:ext cx="2556000" cy="576000"/>
          </a:xfrm>
          <a:prstGeom prst="rect">
            <a:avLst/>
          </a:pr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t>引合・計画・造船所選定</a:t>
            </a:r>
          </a:p>
        </p:txBody>
      </p:sp>
      <p:sp>
        <p:nvSpPr>
          <p:cNvPr id="16" name="正方形/長方形 15">
            <a:extLst>
              <a:ext uri="{FF2B5EF4-FFF2-40B4-BE49-F238E27FC236}">
                <a16:creationId xmlns:a16="http://schemas.microsoft.com/office/drawing/2014/main" id="{94A05FD6-68F9-C690-2AB9-A4D75B831E92}"/>
              </a:ext>
            </a:extLst>
          </p:cNvPr>
          <p:cNvSpPr/>
          <p:nvPr/>
        </p:nvSpPr>
        <p:spPr>
          <a:xfrm>
            <a:off x="3540000" y="1125000"/>
            <a:ext cx="2556000" cy="576000"/>
          </a:xfrm>
          <a:prstGeom prst="rect">
            <a:avLst/>
          </a:pr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t>仕様策定</a:t>
            </a:r>
          </a:p>
        </p:txBody>
      </p:sp>
      <p:sp>
        <p:nvSpPr>
          <p:cNvPr id="17" name="正方形/長方形 16">
            <a:extLst>
              <a:ext uri="{FF2B5EF4-FFF2-40B4-BE49-F238E27FC236}">
                <a16:creationId xmlns:a16="http://schemas.microsoft.com/office/drawing/2014/main" id="{93BAD618-C2E2-11F0-2421-4BC7378C221A}"/>
              </a:ext>
            </a:extLst>
          </p:cNvPr>
          <p:cNvSpPr/>
          <p:nvPr/>
        </p:nvSpPr>
        <p:spPr>
          <a:xfrm>
            <a:off x="6096000" y="1125000"/>
            <a:ext cx="2556000" cy="576000"/>
          </a:xfrm>
          <a:prstGeom prst="rect">
            <a:avLst/>
          </a:pr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t>詳細設計</a:t>
            </a:r>
          </a:p>
        </p:txBody>
      </p:sp>
      <p:sp>
        <p:nvSpPr>
          <p:cNvPr id="18" name="正方形/長方形 17">
            <a:extLst>
              <a:ext uri="{FF2B5EF4-FFF2-40B4-BE49-F238E27FC236}">
                <a16:creationId xmlns:a16="http://schemas.microsoft.com/office/drawing/2014/main" id="{F0DB4279-3F4A-D07D-8126-1CD39C4D5B22}"/>
              </a:ext>
            </a:extLst>
          </p:cNvPr>
          <p:cNvSpPr/>
          <p:nvPr/>
        </p:nvSpPr>
        <p:spPr>
          <a:xfrm>
            <a:off x="8652000" y="1125000"/>
            <a:ext cx="2556000" cy="576000"/>
          </a:xfrm>
          <a:prstGeom prst="rect">
            <a:avLst/>
          </a:pr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t>建造</a:t>
            </a:r>
          </a:p>
        </p:txBody>
      </p:sp>
      <p:cxnSp>
        <p:nvCxnSpPr>
          <p:cNvPr id="30" name="直線コネクタ 29">
            <a:extLst>
              <a:ext uri="{FF2B5EF4-FFF2-40B4-BE49-F238E27FC236}">
                <a16:creationId xmlns:a16="http://schemas.microsoft.com/office/drawing/2014/main" id="{28507D48-FA4B-47B1-1E9B-C5D1980E8FFD}"/>
              </a:ext>
            </a:extLst>
          </p:cNvPr>
          <p:cNvCxnSpPr/>
          <p:nvPr/>
        </p:nvCxnSpPr>
        <p:spPr>
          <a:xfrm>
            <a:off x="977900" y="1701000"/>
            <a:ext cx="0" cy="4320388"/>
          </a:xfrm>
          <a:prstGeom prst="line">
            <a:avLst/>
          </a:prstGeom>
          <a:ln w="3810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308A6D1-3BAF-5AE2-9FC8-675BEFA62E28}"/>
              </a:ext>
            </a:extLst>
          </p:cNvPr>
          <p:cNvCxnSpPr/>
          <p:nvPr/>
        </p:nvCxnSpPr>
        <p:spPr>
          <a:xfrm>
            <a:off x="3535425" y="1701000"/>
            <a:ext cx="0" cy="4320388"/>
          </a:xfrm>
          <a:prstGeom prst="line">
            <a:avLst/>
          </a:prstGeom>
          <a:ln w="3810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CE2EFD7-CBC8-9A2F-4397-DC82E02192DC}"/>
              </a:ext>
            </a:extLst>
          </p:cNvPr>
          <p:cNvCxnSpPr/>
          <p:nvPr/>
        </p:nvCxnSpPr>
        <p:spPr>
          <a:xfrm>
            <a:off x="6092950" y="1701000"/>
            <a:ext cx="0" cy="4320388"/>
          </a:xfrm>
          <a:prstGeom prst="line">
            <a:avLst/>
          </a:prstGeom>
          <a:ln w="3810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513886C-B158-A8EB-A488-2F23CCC3FFA8}"/>
              </a:ext>
            </a:extLst>
          </p:cNvPr>
          <p:cNvCxnSpPr/>
          <p:nvPr/>
        </p:nvCxnSpPr>
        <p:spPr>
          <a:xfrm>
            <a:off x="8650475" y="1701000"/>
            <a:ext cx="0" cy="4320388"/>
          </a:xfrm>
          <a:prstGeom prst="line">
            <a:avLst/>
          </a:prstGeom>
          <a:ln w="3810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7332488-04B6-8CE4-D479-689D2E78D18F}"/>
              </a:ext>
            </a:extLst>
          </p:cNvPr>
          <p:cNvCxnSpPr/>
          <p:nvPr/>
        </p:nvCxnSpPr>
        <p:spPr>
          <a:xfrm>
            <a:off x="11208000" y="1701000"/>
            <a:ext cx="0" cy="4320388"/>
          </a:xfrm>
          <a:prstGeom prst="line">
            <a:avLst/>
          </a:prstGeom>
          <a:ln w="3810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矢印: 左右 34">
            <a:extLst>
              <a:ext uri="{FF2B5EF4-FFF2-40B4-BE49-F238E27FC236}">
                <a16:creationId xmlns:a16="http://schemas.microsoft.com/office/drawing/2014/main" id="{94051903-60F7-E764-78B2-8DEED4CB4796}"/>
              </a:ext>
            </a:extLst>
          </p:cNvPr>
          <p:cNvSpPr/>
          <p:nvPr/>
        </p:nvSpPr>
        <p:spPr>
          <a:xfrm>
            <a:off x="1200000" y="3141000"/>
            <a:ext cx="3671999" cy="288000"/>
          </a:xfrm>
          <a:prstGeom prst="leftRightArrow">
            <a:avLst>
              <a:gd name="adj1" fmla="val 100000"/>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t>商船三井技術部門</a:t>
            </a:r>
          </a:p>
        </p:txBody>
      </p:sp>
      <p:sp>
        <p:nvSpPr>
          <p:cNvPr id="36" name="矢印: 左右 35">
            <a:extLst>
              <a:ext uri="{FF2B5EF4-FFF2-40B4-BE49-F238E27FC236}">
                <a16:creationId xmlns:a16="http://schemas.microsoft.com/office/drawing/2014/main" id="{A83E59A2-2D8A-B35D-5B29-F33C818962DF}"/>
              </a:ext>
            </a:extLst>
          </p:cNvPr>
          <p:cNvSpPr/>
          <p:nvPr/>
        </p:nvSpPr>
        <p:spPr>
          <a:xfrm>
            <a:off x="2280000" y="3501000"/>
            <a:ext cx="8711998" cy="288000"/>
          </a:xfrm>
          <a:prstGeom prst="leftRightArrow">
            <a:avLst>
              <a:gd name="adj1" fmla="val 100000"/>
              <a:gd name="adj2"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t>商船三井マリテックス（プロジェクトマネジメント）</a:t>
            </a:r>
          </a:p>
        </p:txBody>
      </p:sp>
      <p:grpSp>
        <p:nvGrpSpPr>
          <p:cNvPr id="57" name="グループ化 56">
            <a:extLst>
              <a:ext uri="{FF2B5EF4-FFF2-40B4-BE49-F238E27FC236}">
                <a16:creationId xmlns:a16="http://schemas.microsoft.com/office/drawing/2014/main" id="{D10AFEB9-B569-4C22-2066-49F21ED6A8B8}"/>
              </a:ext>
            </a:extLst>
          </p:cNvPr>
          <p:cNvGrpSpPr/>
          <p:nvPr/>
        </p:nvGrpSpPr>
        <p:grpSpPr>
          <a:xfrm>
            <a:off x="1056000" y="3933000"/>
            <a:ext cx="2412000" cy="288000"/>
            <a:chOff x="1056000" y="4221000"/>
            <a:chExt cx="2412000" cy="288000"/>
          </a:xfrm>
        </p:grpSpPr>
        <p:sp>
          <p:nvSpPr>
            <p:cNvPr id="37" name="正方形/長方形 36">
              <a:extLst>
                <a:ext uri="{FF2B5EF4-FFF2-40B4-BE49-F238E27FC236}">
                  <a16:creationId xmlns:a16="http://schemas.microsoft.com/office/drawing/2014/main" id="{AC1F9AA9-8025-702B-E9B3-23E5B22EB319}"/>
                </a:ext>
              </a:extLst>
            </p:cNvPr>
            <p:cNvSpPr/>
            <p:nvPr/>
          </p:nvSpPr>
          <p:spPr>
            <a:xfrm>
              <a:off x="1056000" y="4221000"/>
              <a:ext cx="241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accent1"/>
                  </a:solidFill>
                </a:rPr>
                <a:t>造船所選定支援</a:t>
              </a:r>
            </a:p>
          </p:txBody>
        </p:sp>
        <p:cxnSp>
          <p:nvCxnSpPr>
            <p:cNvPr id="44" name="直線コネクタ 43">
              <a:extLst>
                <a:ext uri="{FF2B5EF4-FFF2-40B4-BE49-F238E27FC236}">
                  <a16:creationId xmlns:a16="http://schemas.microsoft.com/office/drawing/2014/main" id="{B257A6BC-B66D-BBF9-CF1E-6A5F5DD522E8}"/>
                </a:ext>
              </a:extLst>
            </p:cNvPr>
            <p:cNvCxnSpPr>
              <a:cxnSpLocks/>
            </p:cNvCxnSpPr>
            <p:nvPr/>
          </p:nvCxnSpPr>
          <p:spPr>
            <a:xfrm>
              <a:off x="1056000" y="4509000"/>
              <a:ext cx="241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 name="グループ化 55">
            <a:extLst>
              <a:ext uri="{FF2B5EF4-FFF2-40B4-BE49-F238E27FC236}">
                <a16:creationId xmlns:a16="http://schemas.microsoft.com/office/drawing/2014/main" id="{4C89701F-2EFF-A9DB-8493-EC6A227EA899}"/>
              </a:ext>
            </a:extLst>
          </p:cNvPr>
          <p:cNvGrpSpPr/>
          <p:nvPr/>
        </p:nvGrpSpPr>
        <p:grpSpPr>
          <a:xfrm>
            <a:off x="3612000" y="3933000"/>
            <a:ext cx="2412000" cy="288000"/>
            <a:chOff x="3612000" y="4221000"/>
            <a:chExt cx="2412000" cy="288000"/>
          </a:xfrm>
        </p:grpSpPr>
        <p:sp>
          <p:nvSpPr>
            <p:cNvPr id="38" name="正方形/長方形 37">
              <a:extLst>
                <a:ext uri="{FF2B5EF4-FFF2-40B4-BE49-F238E27FC236}">
                  <a16:creationId xmlns:a16="http://schemas.microsoft.com/office/drawing/2014/main" id="{3430B190-CD27-1848-728A-4FD065A55114}"/>
                </a:ext>
              </a:extLst>
            </p:cNvPr>
            <p:cNvSpPr/>
            <p:nvPr/>
          </p:nvSpPr>
          <p:spPr>
            <a:xfrm>
              <a:off x="3612000" y="4221000"/>
              <a:ext cx="241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accent1"/>
                  </a:solidFill>
                </a:rPr>
                <a:t>設計コンサルティング</a:t>
              </a:r>
            </a:p>
          </p:txBody>
        </p:sp>
        <p:cxnSp>
          <p:nvCxnSpPr>
            <p:cNvPr id="45" name="直線コネクタ 44">
              <a:extLst>
                <a:ext uri="{FF2B5EF4-FFF2-40B4-BE49-F238E27FC236}">
                  <a16:creationId xmlns:a16="http://schemas.microsoft.com/office/drawing/2014/main" id="{661304EA-31B0-9EC2-8C3E-90A5E1EBE975}"/>
                </a:ext>
              </a:extLst>
            </p:cNvPr>
            <p:cNvCxnSpPr>
              <a:cxnSpLocks/>
            </p:cNvCxnSpPr>
            <p:nvPr/>
          </p:nvCxnSpPr>
          <p:spPr>
            <a:xfrm>
              <a:off x="3612000" y="4509000"/>
              <a:ext cx="241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7D6D1128-C98B-512E-D1D6-47741473B6C2}"/>
              </a:ext>
            </a:extLst>
          </p:cNvPr>
          <p:cNvGrpSpPr/>
          <p:nvPr/>
        </p:nvGrpSpPr>
        <p:grpSpPr>
          <a:xfrm>
            <a:off x="6168000" y="3933000"/>
            <a:ext cx="2412000" cy="288000"/>
            <a:chOff x="6168000" y="4221000"/>
            <a:chExt cx="2412000" cy="288000"/>
          </a:xfrm>
        </p:grpSpPr>
        <p:sp>
          <p:nvSpPr>
            <p:cNvPr id="39" name="正方形/長方形 38">
              <a:extLst>
                <a:ext uri="{FF2B5EF4-FFF2-40B4-BE49-F238E27FC236}">
                  <a16:creationId xmlns:a16="http://schemas.microsoft.com/office/drawing/2014/main" id="{48365E51-CBE2-4767-9FDC-278C91D912AE}"/>
                </a:ext>
              </a:extLst>
            </p:cNvPr>
            <p:cNvSpPr/>
            <p:nvPr/>
          </p:nvSpPr>
          <p:spPr>
            <a:xfrm>
              <a:off x="6168000" y="4221000"/>
              <a:ext cx="241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accent1"/>
                  </a:solidFill>
                </a:rPr>
                <a:t>設計コンサルティング</a:t>
              </a:r>
            </a:p>
          </p:txBody>
        </p:sp>
        <p:cxnSp>
          <p:nvCxnSpPr>
            <p:cNvPr id="46" name="直線コネクタ 45">
              <a:extLst>
                <a:ext uri="{FF2B5EF4-FFF2-40B4-BE49-F238E27FC236}">
                  <a16:creationId xmlns:a16="http://schemas.microsoft.com/office/drawing/2014/main" id="{54F23991-1462-A0F5-0CF3-81363C1FAB10}"/>
                </a:ext>
              </a:extLst>
            </p:cNvPr>
            <p:cNvCxnSpPr>
              <a:cxnSpLocks/>
            </p:cNvCxnSpPr>
            <p:nvPr/>
          </p:nvCxnSpPr>
          <p:spPr>
            <a:xfrm>
              <a:off x="6168000" y="4509000"/>
              <a:ext cx="241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グループ化 61">
            <a:extLst>
              <a:ext uri="{FF2B5EF4-FFF2-40B4-BE49-F238E27FC236}">
                <a16:creationId xmlns:a16="http://schemas.microsoft.com/office/drawing/2014/main" id="{C353D32A-C97D-F798-566F-093A7BB96E4D}"/>
              </a:ext>
            </a:extLst>
          </p:cNvPr>
          <p:cNvGrpSpPr/>
          <p:nvPr/>
        </p:nvGrpSpPr>
        <p:grpSpPr>
          <a:xfrm>
            <a:off x="8724000" y="5157000"/>
            <a:ext cx="2412000" cy="288000"/>
            <a:chOff x="8724000" y="5445388"/>
            <a:chExt cx="2412000" cy="288000"/>
          </a:xfrm>
        </p:grpSpPr>
        <p:sp>
          <p:nvSpPr>
            <p:cNvPr id="41" name="正方形/長方形 40">
              <a:extLst>
                <a:ext uri="{FF2B5EF4-FFF2-40B4-BE49-F238E27FC236}">
                  <a16:creationId xmlns:a16="http://schemas.microsoft.com/office/drawing/2014/main" id="{5B9E3B73-DAB5-89FB-2DF5-188EDC0A5A11}"/>
                </a:ext>
              </a:extLst>
            </p:cNvPr>
            <p:cNvSpPr/>
            <p:nvPr/>
          </p:nvSpPr>
          <p:spPr>
            <a:xfrm>
              <a:off x="8724000" y="5445388"/>
              <a:ext cx="241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accent1"/>
                  </a:solidFill>
                </a:rPr>
                <a:t>設計コンサルティング</a:t>
              </a:r>
            </a:p>
          </p:txBody>
        </p:sp>
        <p:cxnSp>
          <p:nvCxnSpPr>
            <p:cNvPr id="47" name="直線コネクタ 46">
              <a:extLst>
                <a:ext uri="{FF2B5EF4-FFF2-40B4-BE49-F238E27FC236}">
                  <a16:creationId xmlns:a16="http://schemas.microsoft.com/office/drawing/2014/main" id="{53153AB3-0546-6757-3A97-DE3DA808B7E3}"/>
                </a:ext>
              </a:extLst>
            </p:cNvPr>
            <p:cNvCxnSpPr>
              <a:cxnSpLocks/>
            </p:cNvCxnSpPr>
            <p:nvPr/>
          </p:nvCxnSpPr>
          <p:spPr>
            <a:xfrm>
              <a:off x="8724000" y="5733388"/>
              <a:ext cx="241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720C541C-38DF-2E9F-7322-D591A893E6DA}"/>
              </a:ext>
            </a:extLst>
          </p:cNvPr>
          <p:cNvGrpSpPr/>
          <p:nvPr/>
        </p:nvGrpSpPr>
        <p:grpSpPr>
          <a:xfrm>
            <a:off x="8724000" y="3933000"/>
            <a:ext cx="1152000" cy="288000"/>
            <a:chOff x="8724000" y="4221000"/>
            <a:chExt cx="1152000" cy="288000"/>
          </a:xfrm>
        </p:grpSpPr>
        <p:sp>
          <p:nvSpPr>
            <p:cNvPr id="40" name="正方形/長方形 39">
              <a:extLst>
                <a:ext uri="{FF2B5EF4-FFF2-40B4-BE49-F238E27FC236}">
                  <a16:creationId xmlns:a16="http://schemas.microsoft.com/office/drawing/2014/main" id="{FA6ECF99-3552-E451-A73B-AA78A5F24D94}"/>
                </a:ext>
              </a:extLst>
            </p:cNvPr>
            <p:cNvSpPr/>
            <p:nvPr/>
          </p:nvSpPr>
          <p:spPr>
            <a:xfrm>
              <a:off x="8724000" y="4221000"/>
              <a:ext cx="115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accent1"/>
                  </a:solidFill>
                </a:rPr>
                <a:t>監督派遣</a:t>
              </a:r>
            </a:p>
          </p:txBody>
        </p:sp>
        <p:cxnSp>
          <p:nvCxnSpPr>
            <p:cNvPr id="48" name="直線コネクタ 47">
              <a:extLst>
                <a:ext uri="{FF2B5EF4-FFF2-40B4-BE49-F238E27FC236}">
                  <a16:creationId xmlns:a16="http://schemas.microsoft.com/office/drawing/2014/main" id="{70D9BDF8-A486-67AA-1978-B4D239188A2D}"/>
                </a:ext>
              </a:extLst>
            </p:cNvPr>
            <p:cNvCxnSpPr>
              <a:cxnSpLocks/>
            </p:cNvCxnSpPr>
            <p:nvPr/>
          </p:nvCxnSpPr>
          <p:spPr>
            <a:xfrm>
              <a:off x="8724000" y="4509000"/>
              <a:ext cx="115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E11AFC25-9D65-A9E4-AF6D-F8BFB1E45848}"/>
              </a:ext>
            </a:extLst>
          </p:cNvPr>
          <p:cNvGrpSpPr/>
          <p:nvPr/>
        </p:nvGrpSpPr>
        <p:grpSpPr>
          <a:xfrm>
            <a:off x="9984000" y="3933000"/>
            <a:ext cx="1152000" cy="288000"/>
            <a:chOff x="9984000" y="4221000"/>
            <a:chExt cx="1152000" cy="288000"/>
          </a:xfrm>
        </p:grpSpPr>
        <p:sp>
          <p:nvSpPr>
            <p:cNvPr id="42" name="正方形/長方形 41">
              <a:extLst>
                <a:ext uri="{FF2B5EF4-FFF2-40B4-BE49-F238E27FC236}">
                  <a16:creationId xmlns:a16="http://schemas.microsoft.com/office/drawing/2014/main" id="{4A8C5B04-2D5C-D5BE-97E8-BF27C9312FD0}"/>
                </a:ext>
              </a:extLst>
            </p:cNvPr>
            <p:cNvSpPr/>
            <p:nvPr/>
          </p:nvSpPr>
          <p:spPr>
            <a:xfrm>
              <a:off x="9984000" y="4221000"/>
              <a:ext cx="115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a:solidFill>
                    <a:schemeClr val="accent1"/>
                  </a:solidFill>
                </a:rPr>
                <a:t>HSE</a:t>
              </a:r>
              <a:r>
                <a:rPr kumimoji="1" lang="ja-JP" altLang="en-US" sz="1600" b="1">
                  <a:solidFill>
                    <a:schemeClr val="accent1"/>
                  </a:solidFill>
                </a:rPr>
                <a:t>活動</a:t>
              </a:r>
            </a:p>
          </p:txBody>
        </p:sp>
        <p:cxnSp>
          <p:nvCxnSpPr>
            <p:cNvPr id="52" name="直線コネクタ 51">
              <a:extLst>
                <a:ext uri="{FF2B5EF4-FFF2-40B4-BE49-F238E27FC236}">
                  <a16:creationId xmlns:a16="http://schemas.microsoft.com/office/drawing/2014/main" id="{50B42EEB-745F-B5BD-9D37-2D2CFA13A12A}"/>
                </a:ext>
              </a:extLst>
            </p:cNvPr>
            <p:cNvCxnSpPr>
              <a:cxnSpLocks/>
            </p:cNvCxnSpPr>
            <p:nvPr/>
          </p:nvCxnSpPr>
          <p:spPr>
            <a:xfrm>
              <a:off x="9984000" y="4509000"/>
              <a:ext cx="1152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9" name="正方形/長方形 58">
            <a:extLst>
              <a:ext uri="{FF2B5EF4-FFF2-40B4-BE49-F238E27FC236}">
                <a16:creationId xmlns:a16="http://schemas.microsoft.com/office/drawing/2014/main" id="{A6C05878-7CFB-0A04-06F4-DA24A0A5AEA4}"/>
              </a:ext>
            </a:extLst>
          </p:cNvPr>
          <p:cNvSpPr/>
          <p:nvPr/>
        </p:nvSpPr>
        <p:spPr>
          <a:xfrm>
            <a:off x="3612000" y="4293000"/>
            <a:ext cx="2412000" cy="73577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t">
            <a:spAutoFit/>
          </a:bodyPr>
          <a:lstStyle/>
          <a:p>
            <a:pPr marL="180975" indent="-180975" algn="l">
              <a:lnSpc>
                <a:spcPct val="120000"/>
              </a:lnSpc>
              <a:buClr>
                <a:schemeClr val="accent1"/>
              </a:buClr>
              <a:buFont typeface="Wingdings" panose="05000000000000000000" pitchFamily="2" charset="2"/>
              <a:buChar char="n"/>
            </a:pPr>
            <a:r>
              <a:rPr kumimoji="1" lang="ja-JP" altLang="en-US" sz="1200">
                <a:solidFill>
                  <a:schemeClr val="tx1"/>
                </a:solidFill>
              </a:rPr>
              <a:t>船主要望仕様の策定</a:t>
            </a:r>
            <a:endParaRPr kumimoji="1" lang="en-US" altLang="ja-JP" sz="1200">
              <a:solidFill>
                <a:schemeClr val="tx1"/>
              </a:solidFill>
            </a:endParaRPr>
          </a:p>
          <a:p>
            <a:pPr marL="180975" indent="-180975" algn="l">
              <a:lnSpc>
                <a:spcPct val="120000"/>
              </a:lnSpc>
              <a:buClr>
                <a:schemeClr val="accent1"/>
              </a:buClr>
              <a:buFont typeface="Wingdings" panose="05000000000000000000" pitchFamily="2" charset="2"/>
              <a:buChar char="n"/>
            </a:pPr>
            <a:r>
              <a:rPr kumimoji="1" lang="ja-JP" altLang="en-US" sz="1200">
                <a:solidFill>
                  <a:schemeClr val="tx1"/>
                </a:solidFill>
              </a:rPr>
              <a:t>メーカー選定</a:t>
            </a:r>
            <a:endParaRPr kumimoji="1" lang="en-US" altLang="ja-JP" sz="1200">
              <a:solidFill>
                <a:schemeClr val="tx1"/>
              </a:solidFill>
            </a:endParaRPr>
          </a:p>
          <a:p>
            <a:pPr marL="180975" indent="-180975" algn="l">
              <a:lnSpc>
                <a:spcPct val="120000"/>
              </a:lnSpc>
              <a:buClr>
                <a:schemeClr val="accent1"/>
              </a:buClr>
              <a:buFont typeface="Wingdings" panose="05000000000000000000" pitchFamily="2" charset="2"/>
              <a:buChar char="n"/>
            </a:pPr>
            <a:r>
              <a:rPr kumimoji="1" lang="ja-JP" altLang="en-US" sz="1200">
                <a:solidFill>
                  <a:schemeClr val="tx1"/>
                </a:solidFill>
              </a:rPr>
              <a:t>費用査定</a:t>
            </a:r>
          </a:p>
        </p:txBody>
      </p:sp>
      <p:sp>
        <p:nvSpPr>
          <p:cNvPr id="60" name="正方形/長方形 59">
            <a:extLst>
              <a:ext uri="{FF2B5EF4-FFF2-40B4-BE49-F238E27FC236}">
                <a16:creationId xmlns:a16="http://schemas.microsoft.com/office/drawing/2014/main" id="{A027293B-B496-5B87-5287-1EAC70C23682}"/>
              </a:ext>
            </a:extLst>
          </p:cNvPr>
          <p:cNvSpPr/>
          <p:nvPr/>
        </p:nvSpPr>
        <p:spPr>
          <a:xfrm>
            <a:off x="6168000" y="4293000"/>
            <a:ext cx="2412000" cy="73577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t">
            <a:spAutoFit/>
          </a:bodyPr>
          <a:lstStyle/>
          <a:p>
            <a:pPr marL="180975" indent="-180975" algn="l">
              <a:lnSpc>
                <a:spcPct val="120000"/>
              </a:lnSpc>
              <a:buClr>
                <a:schemeClr val="accent1"/>
              </a:buClr>
              <a:buFont typeface="Wingdings" panose="05000000000000000000" pitchFamily="2" charset="2"/>
              <a:buChar char="n"/>
            </a:pPr>
            <a:r>
              <a:rPr kumimoji="1" lang="ja-JP" altLang="en-US" sz="1200">
                <a:solidFill>
                  <a:schemeClr val="tx1"/>
                </a:solidFill>
              </a:rPr>
              <a:t>設計確認（図面承認）</a:t>
            </a:r>
            <a:endParaRPr kumimoji="1" lang="en-US" altLang="ja-JP" sz="1200">
              <a:solidFill>
                <a:schemeClr val="tx1"/>
              </a:solidFill>
            </a:endParaRPr>
          </a:p>
          <a:p>
            <a:pPr marL="180975" indent="-180975" algn="l">
              <a:lnSpc>
                <a:spcPct val="120000"/>
              </a:lnSpc>
              <a:buClr>
                <a:schemeClr val="accent1"/>
              </a:buClr>
              <a:buFont typeface="Wingdings" panose="05000000000000000000" pitchFamily="2" charset="2"/>
              <a:buChar char="n"/>
            </a:pPr>
            <a:r>
              <a:rPr kumimoji="1" lang="ja-JP" altLang="en-US" sz="1200">
                <a:solidFill>
                  <a:schemeClr val="tx1"/>
                </a:solidFill>
              </a:rPr>
              <a:t>設計進捗確認</a:t>
            </a:r>
            <a:endParaRPr kumimoji="1" lang="en-US" altLang="ja-JP" sz="1200">
              <a:solidFill>
                <a:schemeClr val="tx1"/>
              </a:solidFill>
            </a:endParaRPr>
          </a:p>
          <a:p>
            <a:pPr marL="180975" indent="-180975" algn="l">
              <a:lnSpc>
                <a:spcPct val="120000"/>
              </a:lnSpc>
              <a:buClr>
                <a:schemeClr val="accent1"/>
              </a:buClr>
              <a:buFont typeface="Wingdings" panose="05000000000000000000" pitchFamily="2" charset="2"/>
              <a:buChar char="n"/>
            </a:pPr>
            <a:r>
              <a:rPr kumimoji="1" lang="ja-JP" altLang="en-US" sz="1200">
                <a:solidFill>
                  <a:schemeClr val="tx1"/>
                </a:solidFill>
              </a:rPr>
              <a:t>予実管理</a:t>
            </a:r>
          </a:p>
        </p:txBody>
      </p:sp>
      <p:sp>
        <p:nvSpPr>
          <p:cNvPr id="61" name="正方形/長方形 60">
            <a:extLst>
              <a:ext uri="{FF2B5EF4-FFF2-40B4-BE49-F238E27FC236}">
                <a16:creationId xmlns:a16="http://schemas.microsoft.com/office/drawing/2014/main" id="{CC72FF0A-8449-0742-46DB-38EFF764F675}"/>
              </a:ext>
            </a:extLst>
          </p:cNvPr>
          <p:cNvSpPr/>
          <p:nvPr/>
        </p:nvSpPr>
        <p:spPr>
          <a:xfrm>
            <a:off x="8724000" y="5517000"/>
            <a:ext cx="2412000" cy="51418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t">
            <a:spAutoFit/>
          </a:bodyPr>
          <a:lstStyle/>
          <a:p>
            <a:pPr marL="180975" indent="-180975" algn="l">
              <a:lnSpc>
                <a:spcPct val="120000"/>
              </a:lnSpc>
              <a:buClr>
                <a:schemeClr val="accent1"/>
              </a:buClr>
              <a:buFont typeface="Wingdings" panose="05000000000000000000" pitchFamily="2" charset="2"/>
              <a:buChar char="n"/>
            </a:pPr>
            <a:r>
              <a:rPr kumimoji="1" lang="ja-JP" altLang="en-US" sz="1200">
                <a:solidFill>
                  <a:schemeClr val="tx1"/>
                </a:solidFill>
              </a:rPr>
              <a:t>機器運転</a:t>
            </a:r>
            <a:endParaRPr kumimoji="1" lang="en-US" altLang="ja-JP" sz="1200">
              <a:solidFill>
                <a:schemeClr val="tx1"/>
              </a:solidFill>
            </a:endParaRPr>
          </a:p>
          <a:p>
            <a:pPr marL="180975" indent="-180975" algn="l">
              <a:lnSpc>
                <a:spcPct val="120000"/>
              </a:lnSpc>
              <a:buClr>
                <a:schemeClr val="accent1"/>
              </a:buClr>
              <a:buFont typeface="Wingdings" panose="05000000000000000000" pitchFamily="2" charset="2"/>
              <a:buChar char="n"/>
            </a:pPr>
            <a:r>
              <a:rPr kumimoji="1" lang="ja-JP" altLang="en-US" sz="1200">
                <a:solidFill>
                  <a:schemeClr val="tx1"/>
                </a:solidFill>
              </a:rPr>
              <a:t>試運転時立会</a:t>
            </a:r>
          </a:p>
        </p:txBody>
      </p:sp>
      <p:sp>
        <p:nvSpPr>
          <p:cNvPr id="63" name="正方形/長方形 62">
            <a:extLst>
              <a:ext uri="{FF2B5EF4-FFF2-40B4-BE49-F238E27FC236}">
                <a16:creationId xmlns:a16="http://schemas.microsoft.com/office/drawing/2014/main" id="{1D4E9782-AE4F-42EE-0F24-9E6C5AD0660D}"/>
              </a:ext>
            </a:extLst>
          </p:cNvPr>
          <p:cNvSpPr/>
          <p:nvPr/>
        </p:nvSpPr>
        <p:spPr>
          <a:xfrm>
            <a:off x="8724000" y="4293000"/>
            <a:ext cx="1151998" cy="51418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80975" indent="-180975" algn="l">
              <a:lnSpc>
                <a:spcPct val="120000"/>
              </a:lnSpc>
              <a:buClr>
                <a:schemeClr val="accent1"/>
              </a:buClr>
              <a:buFont typeface="Wingdings" panose="05000000000000000000" pitchFamily="2" charset="2"/>
              <a:buChar char="n"/>
            </a:pPr>
            <a:r>
              <a:rPr kumimoji="1" lang="ja-JP" altLang="en-US" sz="1200">
                <a:solidFill>
                  <a:schemeClr val="tx1"/>
                </a:solidFill>
              </a:rPr>
              <a:t>品質工程</a:t>
            </a:r>
            <a:br>
              <a:rPr kumimoji="1" lang="en-US" altLang="ja-JP" sz="1200">
                <a:solidFill>
                  <a:schemeClr val="tx1"/>
                </a:solidFill>
              </a:rPr>
            </a:br>
            <a:r>
              <a:rPr kumimoji="1" lang="ja-JP" altLang="en-US" sz="1200">
                <a:solidFill>
                  <a:schemeClr val="tx1"/>
                </a:solidFill>
              </a:rPr>
              <a:t>管理</a:t>
            </a:r>
          </a:p>
        </p:txBody>
      </p:sp>
      <p:sp>
        <p:nvSpPr>
          <p:cNvPr id="64" name="正方形/長方形 63">
            <a:extLst>
              <a:ext uri="{FF2B5EF4-FFF2-40B4-BE49-F238E27FC236}">
                <a16:creationId xmlns:a16="http://schemas.microsoft.com/office/drawing/2014/main" id="{9DD028FC-3FCE-2935-48F5-77A5D83A005F}"/>
              </a:ext>
            </a:extLst>
          </p:cNvPr>
          <p:cNvSpPr/>
          <p:nvPr/>
        </p:nvSpPr>
        <p:spPr>
          <a:xfrm>
            <a:off x="9983999" y="4293000"/>
            <a:ext cx="1295999" cy="51418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80975" indent="-180975" algn="l">
              <a:lnSpc>
                <a:spcPct val="120000"/>
              </a:lnSpc>
              <a:buClr>
                <a:schemeClr val="accent1"/>
              </a:buClr>
              <a:buFont typeface="Wingdings" panose="05000000000000000000" pitchFamily="2" charset="2"/>
              <a:buChar char="n"/>
            </a:pPr>
            <a:r>
              <a:rPr kumimoji="1" lang="ja-JP" altLang="en-US" sz="1200">
                <a:solidFill>
                  <a:schemeClr val="tx1"/>
                </a:solidFill>
              </a:rPr>
              <a:t>安全安心な</a:t>
            </a:r>
            <a:br>
              <a:rPr kumimoji="1" lang="en-US" altLang="ja-JP" sz="1200">
                <a:solidFill>
                  <a:schemeClr val="tx1"/>
                </a:solidFill>
              </a:rPr>
            </a:br>
            <a:r>
              <a:rPr kumimoji="1" lang="ja-JP" altLang="en-US" sz="1200">
                <a:solidFill>
                  <a:schemeClr val="tx1"/>
                </a:solidFill>
              </a:rPr>
              <a:t>労働環境確保</a:t>
            </a:r>
            <a:endParaRPr kumimoji="1" lang="en-US" altLang="ja-JP" sz="1200">
              <a:solidFill>
                <a:schemeClr val="tx1"/>
              </a:solidFill>
            </a:endParaRPr>
          </a:p>
        </p:txBody>
      </p:sp>
    </p:spTree>
    <p:extLst>
      <p:ext uri="{BB962C8B-B14F-4D97-AF65-F5344CB8AC3E}">
        <p14:creationId xmlns:p14="http://schemas.microsoft.com/office/powerpoint/2010/main" val="2171869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E2245-0ACF-6569-3D85-BECF86627D7A}"/>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BDBAC686-01F1-073F-2FFC-B00ACED1A713}"/>
              </a:ext>
            </a:extLst>
          </p:cNvPr>
          <p:cNvSpPr/>
          <p:nvPr/>
        </p:nvSpPr>
        <p:spPr>
          <a:xfrm>
            <a:off x="977900" y="1995795"/>
            <a:ext cx="3384000" cy="2880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643BB6E5-982A-C507-14A7-A7D4816C50BD}"/>
              </a:ext>
            </a:extLst>
          </p:cNvPr>
          <p:cNvSpPr/>
          <p:nvPr/>
        </p:nvSpPr>
        <p:spPr>
          <a:xfrm>
            <a:off x="4512000" y="1995795"/>
            <a:ext cx="3384000" cy="2880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E7487B1-56C5-BB35-80DF-8748A1362758}"/>
              </a:ext>
            </a:extLst>
          </p:cNvPr>
          <p:cNvSpPr/>
          <p:nvPr/>
        </p:nvSpPr>
        <p:spPr>
          <a:xfrm>
            <a:off x="977900" y="5013000"/>
            <a:ext cx="3384000" cy="100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CA71178-422D-0C1E-4D9E-17DA634B0274}"/>
              </a:ext>
            </a:extLst>
          </p:cNvPr>
          <p:cNvSpPr/>
          <p:nvPr/>
        </p:nvSpPr>
        <p:spPr>
          <a:xfrm>
            <a:off x="4512000" y="5013000"/>
            <a:ext cx="3384000" cy="100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2">
            <a:extLst>
              <a:ext uri="{FF2B5EF4-FFF2-40B4-BE49-F238E27FC236}">
                <a16:creationId xmlns:a16="http://schemas.microsoft.com/office/drawing/2014/main" id="{DC18C686-D7A8-AB46-84C9-206841D39D90}"/>
              </a:ext>
            </a:extLst>
          </p:cNvPr>
          <p:cNvSpPr>
            <a:spLocks noGrp="1"/>
          </p:cNvSpPr>
          <p:nvPr>
            <p:ph type="title"/>
          </p:nvPr>
        </p:nvSpPr>
        <p:spPr>
          <a:xfrm>
            <a:off x="1488000" y="274638"/>
            <a:ext cx="9726100" cy="323850"/>
          </a:xfrm>
        </p:spPr>
        <p:txBody>
          <a:bodyPr/>
          <a:lstStyle/>
          <a:p>
            <a:r>
              <a:rPr lang="zh-TW" altLang="en-US" dirty="0">
                <a:solidFill>
                  <a:srgbClr val="005396"/>
                </a:solidFill>
              </a:rPr>
              <a:t>海事手続</a:t>
            </a:r>
            <a:r>
              <a:rPr lang="ja-JP" altLang="en-US" dirty="0">
                <a:solidFill>
                  <a:srgbClr val="005396"/>
                </a:solidFill>
              </a:rPr>
              <a:t>事業</a:t>
            </a:r>
          </a:p>
        </p:txBody>
      </p:sp>
      <p:pic>
        <p:nvPicPr>
          <p:cNvPr id="1026" name="Picture 2">
            <a:extLst>
              <a:ext uri="{FF2B5EF4-FFF2-40B4-BE49-F238E27FC236}">
                <a16:creationId xmlns:a16="http://schemas.microsoft.com/office/drawing/2014/main" id="{30498828-4E76-97CB-F8B8-85C74EBECA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1" r="2777"/>
          <a:stretch/>
        </p:blipFill>
        <p:spPr bwMode="auto">
          <a:xfrm>
            <a:off x="8039999" y="1988999"/>
            <a:ext cx="3168001" cy="194400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A5D1337-E35F-92BD-5BCB-8C3B0DFAC5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98"/>
          <a:stretch/>
        </p:blipFill>
        <p:spPr bwMode="auto">
          <a:xfrm>
            <a:off x="8039999" y="4077000"/>
            <a:ext cx="3169339" cy="1944000"/>
          </a:xfrm>
          <a:prstGeom prst="rect">
            <a:avLst/>
          </a:prstGeom>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92D49595-4129-08B0-99A8-1E53A5C4EB9F}"/>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8</a:t>
            </a:r>
            <a:endParaRPr kumimoji="1" lang="ja-JP" altLang="en-US"/>
          </a:p>
        </p:txBody>
      </p:sp>
      <p:sp>
        <p:nvSpPr>
          <p:cNvPr id="9" name="テキスト ボックス 8">
            <a:extLst>
              <a:ext uri="{FF2B5EF4-FFF2-40B4-BE49-F238E27FC236}">
                <a16:creationId xmlns:a16="http://schemas.microsoft.com/office/drawing/2014/main" id="{D0D6DC93-6375-F115-564B-B3A34202D5DB}"/>
              </a:ext>
            </a:extLst>
          </p:cNvPr>
          <p:cNvSpPr txBox="1"/>
          <p:nvPr/>
        </p:nvSpPr>
        <p:spPr>
          <a:xfrm>
            <a:off x="983331" y="1083545"/>
            <a:ext cx="10225338" cy="719812"/>
          </a:xfrm>
          <a:prstGeom prst="rect">
            <a:avLst/>
          </a:prstGeom>
          <a:noFill/>
        </p:spPr>
        <p:txBody>
          <a:bodyPr wrap="square">
            <a:spAutoFit/>
          </a:bodyPr>
          <a:lstStyle/>
          <a:p>
            <a:pPr>
              <a:lnSpc>
                <a:spcPct val="120000"/>
              </a:lnSpc>
            </a:pPr>
            <a:r>
              <a:rPr lang="ja-JP" altLang="en-US" b="1">
                <a:solidFill>
                  <a:srgbClr val="005396"/>
                </a:solidFill>
                <a:latin typeface="+mn-ea"/>
                <a:ea typeface="+mn-ea"/>
              </a:rPr>
              <a:t>商船三井グループ船隊の安全運航を、</a:t>
            </a:r>
            <a:endParaRPr lang="en-US" altLang="ja-JP" b="1">
              <a:solidFill>
                <a:srgbClr val="005396"/>
              </a:solidFill>
              <a:latin typeface="+mn-ea"/>
              <a:ea typeface="+mn-ea"/>
            </a:endParaRPr>
          </a:p>
          <a:p>
            <a:pPr>
              <a:lnSpc>
                <a:spcPct val="120000"/>
              </a:lnSpc>
            </a:pPr>
            <a:r>
              <a:rPr lang="ja-JP" altLang="en-US" b="1">
                <a:solidFill>
                  <a:srgbClr val="005396"/>
                </a:solidFill>
                <a:latin typeface="+mn-ea"/>
                <a:ea typeface="+mn-ea"/>
              </a:rPr>
              <a:t>知識・資格など様々な側面から支え、法対応や日本籍船乗船に付随する手続きなどサポートサービスを提供</a:t>
            </a:r>
          </a:p>
        </p:txBody>
      </p:sp>
      <p:sp>
        <p:nvSpPr>
          <p:cNvPr id="17" name="テキスト ボックス 16">
            <a:extLst>
              <a:ext uri="{FF2B5EF4-FFF2-40B4-BE49-F238E27FC236}">
                <a16:creationId xmlns:a16="http://schemas.microsoft.com/office/drawing/2014/main" id="{FD8C7711-A002-64FC-CC39-1DD5C3641E50}"/>
              </a:ext>
            </a:extLst>
          </p:cNvPr>
          <p:cNvSpPr txBox="1"/>
          <p:nvPr/>
        </p:nvSpPr>
        <p:spPr>
          <a:xfrm>
            <a:off x="984000" y="5013000"/>
            <a:ext cx="1489510" cy="338554"/>
          </a:xfrm>
          <a:prstGeom prst="rect">
            <a:avLst/>
          </a:prstGeom>
          <a:solidFill>
            <a:schemeClr val="accent1"/>
          </a:solidFill>
          <a:ln>
            <a:noFill/>
          </a:ln>
        </p:spPr>
        <p:txBody>
          <a:bodyPr wrap="none" anchor="ctr">
            <a:spAutoFit/>
          </a:bodyPr>
          <a:lstStyle/>
          <a:p>
            <a:pPr algn="l"/>
            <a:r>
              <a:rPr kumimoji="1" lang="en-US" altLang="zh-TW" sz="1600" b="1">
                <a:solidFill>
                  <a:schemeClr val="bg1"/>
                </a:solidFill>
                <a:latin typeface="+mn-ea"/>
                <a:ea typeface="+mn-ea"/>
              </a:rPr>
              <a:t>JISS</a:t>
            </a:r>
            <a:r>
              <a:rPr kumimoji="1" lang="zh-TW" altLang="en-US" sz="1600" b="1">
                <a:solidFill>
                  <a:schemeClr val="bg1"/>
                </a:solidFill>
                <a:latin typeface="+mn-ea"/>
                <a:ea typeface="+mn-ea"/>
              </a:rPr>
              <a:t>関連業務</a:t>
            </a:r>
            <a:endParaRPr lang="ja-JP" altLang="en-US" sz="1600">
              <a:solidFill>
                <a:schemeClr val="bg1"/>
              </a:solidFill>
            </a:endParaRPr>
          </a:p>
        </p:txBody>
      </p:sp>
      <p:sp>
        <p:nvSpPr>
          <p:cNvPr id="19" name="テキスト ボックス 18">
            <a:extLst>
              <a:ext uri="{FF2B5EF4-FFF2-40B4-BE49-F238E27FC236}">
                <a16:creationId xmlns:a16="http://schemas.microsoft.com/office/drawing/2014/main" id="{76D03B11-BF5D-F13B-EF00-19709A8D233B}"/>
              </a:ext>
            </a:extLst>
          </p:cNvPr>
          <p:cNvSpPr txBox="1"/>
          <p:nvPr/>
        </p:nvSpPr>
        <p:spPr>
          <a:xfrm>
            <a:off x="4512000" y="5013000"/>
            <a:ext cx="2834430"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t>日本籍船の船員雇用管理業務</a:t>
            </a:r>
          </a:p>
        </p:txBody>
      </p:sp>
      <p:sp>
        <p:nvSpPr>
          <p:cNvPr id="21" name="テキスト ボックス 20">
            <a:extLst>
              <a:ext uri="{FF2B5EF4-FFF2-40B4-BE49-F238E27FC236}">
                <a16:creationId xmlns:a16="http://schemas.microsoft.com/office/drawing/2014/main" id="{1E56E32D-B418-F5EE-76D1-456F07E03AA3}"/>
              </a:ext>
            </a:extLst>
          </p:cNvPr>
          <p:cNvSpPr txBox="1"/>
          <p:nvPr/>
        </p:nvSpPr>
        <p:spPr>
          <a:xfrm>
            <a:off x="4512000" y="1989000"/>
            <a:ext cx="2768707"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zh-TW" altLang="en-US"/>
              <a:t>日本籍</a:t>
            </a:r>
            <a:r>
              <a:rPr lang="en-US" altLang="zh-TW"/>
              <a:t>/</a:t>
            </a:r>
            <a:r>
              <a:rPr lang="zh-TW" altLang="en-US"/>
              <a:t>準日本籍船関連業務</a:t>
            </a:r>
            <a:endParaRPr lang="ja-JP" altLang="en-US"/>
          </a:p>
        </p:txBody>
      </p:sp>
      <p:sp>
        <p:nvSpPr>
          <p:cNvPr id="23" name="テキスト ボックス 22">
            <a:extLst>
              <a:ext uri="{FF2B5EF4-FFF2-40B4-BE49-F238E27FC236}">
                <a16:creationId xmlns:a16="http://schemas.microsoft.com/office/drawing/2014/main" id="{ABB7E71A-70AC-CB58-2F1D-FB60CA74249B}"/>
              </a:ext>
            </a:extLst>
          </p:cNvPr>
          <p:cNvSpPr txBox="1"/>
          <p:nvPr/>
        </p:nvSpPr>
        <p:spPr>
          <a:xfrm>
            <a:off x="984000" y="1989000"/>
            <a:ext cx="1281120"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a:t>GC/LC</a:t>
            </a:r>
            <a:r>
              <a:rPr lang="ja-JP" altLang="en-US"/>
              <a:t>業務</a:t>
            </a:r>
          </a:p>
        </p:txBody>
      </p:sp>
      <p:sp>
        <p:nvSpPr>
          <p:cNvPr id="25" name="テキスト ボックス 24">
            <a:extLst>
              <a:ext uri="{FF2B5EF4-FFF2-40B4-BE49-F238E27FC236}">
                <a16:creationId xmlns:a16="http://schemas.microsoft.com/office/drawing/2014/main" id="{25C6E27D-E06D-D806-2234-0A073DE1DE4E}"/>
              </a:ext>
            </a:extLst>
          </p:cNvPr>
          <p:cNvSpPr txBox="1"/>
          <p:nvPr/>
        </p:nvSpPr>
        <p:spPr>
          <a:xfrm>
            <a:off x="982663" y="2349000"/>
            <a:ext cx="3384000" cy="1614545"/>
          </a:xfrm>
          <a:prstGeom prst="rect">
            <a:avLst/>
          </a:prstGeom>
          <a:noFill/>
        </p:spPr>
        <p:txBody>
          <a:bodyPr wrap="square">
            <a:spAutoFit/>
          </a:bodyPr>
          <a:lstStyle/>
          <a:p>
            <a:pPr>
              <a:lnSpc>
                <a:spcPct val="120000"/>
              </a:lnSpc>
              <a:spcAft>
                <a:spcPts val="0"/>
              </a:spcAft>
            </a:pPr>
            <a:r>
              <a:rPr lang="ja-JP" altLang="en-US" sz="1400">
                <a:solidFill>
                  <a:schemeClr val="tx1"/>
                </a:solidFill>
                <a:latin typeface="Meiryo UI" panose="020B0604030504040204" pitchFamily="50" charset="-128"/>
                <a:ea typeface="Meiryo UI" panose="020B0604030504040204" pitchFamily="50" charset="-128"/>
              </a:rPr>
              <a:t>商船三井グループ船隊の各船が、船籍に応じて国際運輸労連または全日本海員組合が、</a:t>
            </a:r>
            <a:endParaRPr lang="en-US" altLang="ja-JP" sz="1400">
              <a:solidFill>
                <a:schemeClr val="tx1"/>
              </a:solidFill>
              <a:latin typeface="Meiryo UI" panose="020B0604030504040204" pitchFamily="50" charset="-128"/>
              <a:ea typeface="Meiryo UI" panose="020B0604030504040204" pitchFamily="50" charset="-128"/>
            </a:endParaRPr>
          </a:p>
          <a:p>
            <a:pPr>
              <a:lnSpc>
                <a:spcPct val="120000"/>
              </a:lnSpc>
              <a:spcAft>
                <a:spcPts val="0"/>
              </a:spcAft>
            </a:pPr>
            <a:r>
              <a:rPr lang="ja-JP" altLang="en-US" sz="1400">
                <a:solidFill>
                  <a:schemeClr val="tx1"/>
                </a:solidFill>
                <a:latin typeface="Meiryo UI" panose="020B0604030504040204" pitchFamily="50" charset="-128"/>
                <a:ea typeface="Meiryo UI" panose="020B0604030504040204" pitchFamily="50" charset="-128"/>
              </a:rPr>
              <a:t>求める労働条件を満たしている船であることを証明する書類（</a:t>
            </a:r>
            <a:r>
              <a:rPr lang="en-US" altLang="ja-JP" sz="1400">
                <a:solidFill>
                  <a:schemeClr val="tx1"/>
                </a:solidFill>
                <a:latin typeface="Meiryo UI" panose="020B0604030504040204" pitchFamily="50" charset="-128"/>
                <a:ea typeface="Meiryo UI" panose="020B0604030504040204" pitchFamily="50" charset="-128"/>
              </a:rPr>
              <a:t>GC</a:t>
            </a:r>
            <a:r>
              <a:rPr lang="ja-JP" altLang="en-US" sz="1400">
                <a:solidFill>
                  <a:schemeClr val="tx1"/>
                </a:solidFill>
                <a:latin typeface="Meiryo UI" panose="020B0604030504040204" pitchFamily="50" charset="-128"/>
                <a:ea typeface="Meiryo UI" panose="020B0604030504040204" pitchFamily="50" charset="-128"/>
              </a:rPr>
              <a:t>：</a:t>
            </a:r>
            <a:r>
              <a:rPr lang="en-US" altLang="ja-JP" sz="1400">
                <a:solidFill>
                  <a:schemeClr val="tx1"/>
                </a:solidFill>
                <a:latin typeface="Meiryo UI" panose="020B0604030504040204" pitchFamily="50" charset="-128"/>
                <a:ea typeface="Meiryo UI" panose="020B0604030504040204" pitchFamily="50" charset="-128"/>
              </a:rPr>
              <a:t>Green</a:t>
            </a:r>
            <a:r>
              <a:rPr lang="ja-JP" altLang="en-US" sz="1400">
                <a:solidFill>
                  <a:schemeClr val="tx1"/>
                </a:solidFill>
                <a:latin typeface="Meiryo UI" panose="020B0604030504040204" pitchFamily="50" charset="-128"/>
                <a:ea typeface="Meiryo UI" panose="020B0604030504040204" pitchFamily="50" charset="-128"/>
              </a:rPr>
              <a:t> </a:t>
            </a:r>
            <a:r>
              <a:rPr lang="en-US" altLang="ja-JP" sz="1400">
                <a:solidFill>
                  <a:schemeClr val="tx1"/>
                </a:solidFill>
                <a:latin typeface="Meiryo UI" panose="020B0604030504040204" pitchFamily="50" charset="-128"/>
                <a:ea typeface="Meiryo UI" panose="020B0604030504040204" pitchFamily="50" charset="-128"/>
              </a:rPr>
              <a:t>Certificate/</a:t>
            </a:r>
          </a:p>
          <a:p>
            <a:pPr>
              <a:lnSpc>
                <a:spcPct val="120000"/>
              </a:lnSpc>
              <a:spcAft>
                <a:spcPts val="0"/>
              </a:spcAft>
            </a:pPr>
            <a:r>
              <a:rPr lang="en-US" altLang="ja-JP" sz="1400">
                <a:solidFill>
                  <a:schemeClr val="tx1"/>
                </a:solidFill>
                <a:latin typeface="Meiryo UI" panose="020B0604030504040204" pitchFamily="50" charset="-128"/>
                <a:ea typeface="Meiryo UI" panose="020B0604030504040204" pitchFamily="50" charset="-128"/>
              </a:rPr>
              <a:t>LC</a:t>
            </a:r>
            <a:r>
              <a:rPr lang="ja-JP" altLang="en-US" sz="1400">
                <a:solidFill>
                  <a:schemeClr val="tx1"/>
                </a:solidFill>
                <a:latin typeface="Meiryo UI" panose="020B0604030504040204" pitchFamily="50" charset="-128"/>
                <a:ea typeface="Meiryo UI" panose="020B0604030504040204" pitchFamily="50" charset="-128"/>
              </a:rPr>
              <a:t>：</a:t>
            </a:r>
            <a:r>
              <a:rPr lang="en-US" altLang="ja-JP" sz="1400">
                <a:solidFill>
                  <a:schemeClr val="tx1"/>
                </a:solidFill>
                <a:latin typeface="Meiryo UI" panose="020B0604030504040204" pitchFamily="50" charset="-128"/>
                <a:ea typeface="Meiryo UI" panose="020B0604030504040204" pitchFamily="50" charset="-128"/>
              </a:rPr>
              <a:t>Letter of Certificate</a:t>
            </a:r>
            <a:r>
              <a:rPr lang="ja-JP" altLang="en-US" sz="1400">
                <a:solidFill>
                  <a:schemeClr val="tx1"/>
                </a:solidFill>
                <a:latin typeface="Meiryo UI" panose="020B0604030504040204" pitchFamily="50" charset="-128"/>
                <a:ea typeface="Meiryo UI" panose="020B0604030504040204" pitchFamily="50" charset="-128"/>
              </a:rPr>
              <a:t>）の、取得など、組合関連業務</a:t>
            </a:r>
          </a:p>
        </p:txBody>
      </p:sp>
      <p:sp>
        <p:nvSpPr>
          <p:cNvPr id="27" name="テキスト ボックス 26">
            <a:extLst>
              <a:ext uri="{FF2B5EF4-FFF2-40B4-BE49-F238E27FC236}">
                <a16:creationId xmlns:a16="http://schemas.microsoft.com/office/drawing/2014/main" id="{5E3B98CC-1E28-693E-715E-E60D9BB607FC}"/>
              </a:ext>
            </a:extLst>
          </p:cNvPr>
          <p:cNvSpPr txBox="1"/>
          <p:nvPr/>
        </p:nvSpPr>
        <p:spPr>
          <a:xfrm>
            <a:off x="4512000" y="2349000"/>
            <a:ext cx="3384000" cy="1097480"/>
          </a:xfrm>
          <a:prstGeom prst="rect">
            <a:avLst/>
          </a:prstGeom>
          <a:noFill/>
        </p:spPr>
        <p:txBody>
          <a:bodyPr wrap="square">
            <a:spAutoFit/>
          </a:bodyPr>
          <a:lstStyle>
            <a:defPPr>
              <a:defRPr kern="0"/>
            </a:defPPr>
            <a:lvl1pPr>
              <a:lnSpc>
                <a:spcPct val="120000"/>
              </a:lnSpc>
              <a:spcAft>
                <a:spcPts val="0"/>
              </a:spcAft>
              <a:defRPr sz="1400">
                <a:solidFill>
                  <a:schemeClr val="tx1"/>
                </a:solidFill>
                <a:latin typeface="Meiryo UI" panose="020B0604030504040204" pitchFamily="50" charset="-128"/>
                <a:ea typeface="Meiryo UI" panose="020B0604030504040204" pitchFamily="50" charset="-128"/>
              </a:defRPr>
            </a:lvl1pPr>
          </a:lstStyle>
          <a:p>
            <a:r>
              <a:rPr lang="ja-JP" altLang="en-US"/>
              <a:t>船主および船舶管理会社より委託を受け、</a:t>
            </a:r>
            <a:endParaRPr lang="en-US" altLang="ja-JP"/>
          </a:p>
          <a:p>
            <a:r>
              <a:rPr lang="ja-JP" altLang="en-US"/>
              <a:t>日本籍船および準日本籍船登録の</a:t>
            </a:r>
            <a:endParaRPr lang="en-US" altLang="ja-JP"/>
          </a:p>
          <a:p>
            <a:r>
              <a:rPr lang="ja-JP" altLang="en-US"/>
              <a:t>国土交通省</a:t>
            </a:r>
            <a:r>
              <a:rPr lang="en-US" altLang="ja-JP"/>
              <a:t>(JG)</a:t>
            </a:r>
            <a:r>
              <a:rPr lang="ja-JP" altLang="en-US"/>
              <a:t>に関連する各種手続き</a:t>
            </a:r>
            <a:endParaRPr lang="en-US" altLang="ja-JP"/>
          </a:p>
          <a:p>
            <a:r>
              <a:rPr lang="ja-JP" altLang="en-US"/>
              <a:t>業務</a:t>
            </a:r>
          </a:p>
        </p:txBody>
      </p:sp>
      <p:sp>
        <p:nvSpPr>
          <p:cNvPr id="28" name="テキスト ボックス 27">
            <a:extLst>
              <a:ext uri="{FF2B5EF4-FFF2-40B4-BE49-F238E27FC236}">
                <a16:creationId xmlns:a16="http://schemas.microsoft.com/office/drawing/2014/main" id="{5BD4EE5C-DC46-1010-DF87-B0B01FA346AE}"/>
              </a:ext>
            </a:extLst>
          </p:cNvPr>
          <p:cNvSpPr txBox="1"/>
          <p:nvPr/>
        </p:nvSpPr>
        <p:spPr>
          <a:xfrm>
            <a:off x="4584000" y="3501000"/>
            <a:ext cx="1244251" cy="321883"/>
          </a:xfrm>
          <a:prstGeom prst="rect">
            <a:avLst/>
          </a:prstGeom>
          <a:solidFill>
            <a:srgbClr val="00A0DC"/>
          </a:solidFill>
        </p:spPr>
        <p:txBody>
          <a:bodyPr wrap="none">
            <a:spAutoFit/>
          </a:bodyPr>
          <a:lstStyle>
            <a:defPPr>
              <a:defRPr kern="0"/>
            </a:defPPr>
            <a:lvl1pPr>
              <a:lnSpc>
                <a:spcPct val="120000"/>
              </a:lnSpc>
              <a:spcAft>
                <a:spcPts val="0"/>
              </a:spcAft>
              <a:defRPr sz="1400">
                <a:solidFill>
                  <a:schemeClr val="tx1"/>
                </a:solidFill>
                <a:latin typeface="Meiryo UI" panose="020B0604030504040204" pitchFamily="50" charset="-128"/>
                <a:ea typeface="Meiryo UI" panose="020B0604030504040204" pitchFamily="50" charset="-128"/>
              </a:defRPr>
            </a:lvl1pPr>
          </a:lstStyle>
          <a:p>
            <a:r>
              <a:rPr lang="ja-JP" altLang="en-US" b="1">
                <a:solidFill>
                  <a:schemeClr val="bg1"/>
                </a:solidFill>
              </a:rPr>
              <a:t>主な業務内容</a:t>
            </a:r>
          </a:p>
        </p:txBody>
      </p:sp>
      <p:sp>
        <p:nvSpPr>
          <p:cNvPr id="29" name="テキスト ボックス 28">
            <a:extLst>
              <a:ext uri="{FF2B5EF4-FFF2-40B4-BE49-F238E27FC236}">
                <a16:creationId xmlns:a16="http://schemas.microsoft.com/office/drawing/2014/main" id="{E537C8BB-5602-0D3C-B84A-9B01482DA624}"/>
              </a:ext>
            </a:extLst>
          </p:cNvPr>
          <p:cNvSpPr txBox="1"/>
          <p:nvPr/>
        </p:nvSpPr>
        <p:spPr>
          <a:xfrm>
            <a:off x="4584000" y="3861000"/>
            <a:ext cx="3312000" cy="953851"/>
          </a:xfrm>
          <a:prstGeom prst="rect">
            <a:avLst/>
          </a:prstGeom>
          <a:noFill/>
        </p:spPr>
        <p:txBody>
          <a:bodyPr wrap="square">
            <a:spAutoFit/>
          </a:bodyPr>
          <a:lstStyle>
            <a:defPPr>
              <a:defRPr kern="0"/>
            </a:defPPr>
            <a:lvl1pPr>
              <a:lnSpc>
                <a:spcPct val="120000"/>
              </a:lnSpc>
              <a:spcAft>
                <a:spcPts val="0"/>
              </a:spcAft>
              <a:defRPr sz="1400">
                <a:solidFill>
                  <a:schemeClr val="tx1"/>
                </a:solidFill>
                <a:latin typeface="Meiryo UI" panose="020B0604030504040204" pitchFamily="50" charset="-128"/>
                <a:ea typeface="Meiryo UI" panose="020B0604030504040204" pitchFamily="50" charset="-128"/>
              </a:defRPr>
            </a:lvl1pPr>
          </a:lstStyle>
          <a:p>
            <a:pPr marL="171450" indent="-171450">
              <a:buClr>
                <a:schemeClr val="accent2"/>
              </a:buClr>
              <a:buFont typeface="Wingdings" panose="05000000000000000000" pitchFamily="2" charset="2"/>
              <a:buChar char="n"/>
            </a:pPr>
            <a:r>
              <a:rPr lang="ja-JP" altLang="en-US" sz="1200"/>
              <a:t>日本籍化における</a:t>
            </a:r>
            <a:r>
              <a:rPr lang="en-US" altLang="ja-JP" sz="1200"/>
              <a:t>JG</a:t>
            </a:r>
            <a:r>
              <a:rPr lang="ja-JP" altLang="en-US" sz="1200"/>
              <a:t>検査・登記登録関係を含む手続き全般</a:t>
            </a:r>
          </a:p>
          <a:p>
            <a:pPr marL="171450" indent="-171450">
              <a:buClr>
                <a:schemeClr val="accent2"/>
              </a:buClr>
              <a:buFont typeface="Wingdings" panose="05000000000000000000" pitchFamily="2" charset="2"/>
              <a:buChar char="n"/>
            </a:pPr>
            <a:r>
              <a:rPr lang="ja-JP" altLang="en-US" sz="1200"/>
              <a:t>証書更新・書換えなどの</a:t>
            </a:r>
            <a:r>
              <a:rPr lang="en-US" altLang="ja-JP" sz="1200"/>
              <a:t>JG</a:t>
            </a:r>
            <a:r>
              <a:rPr lang="ja-JP" altLang="en-US" sz="1200"/>
              <a:t>証書の維持・管理に関する手続き</a:t>
            </a:r>
          </a:p>
        </p:txBody>
      </p:sp>
      <p:sp>
        <p:nvSpPr>
          <p:cNvPr id="31" name="テキスト ボックス 30">
            <a:extLst>
              <a:ext uri="{FF2B5EF4-FFF2-40B4-BE49-F238E27FC236}">
                <a16:creationId xmlns:a16="http://schemas.microsoft.com/office/drawing/2014/main" id="{73EC51FF-9212-1072-41D2-3C34D0B03DF5}"/>
              </a:ext>
            </a:extLst>
          </p:cNvPr>
          <p:cNvSpPr txBox="1"/>
          <p:nvPr/>
        </p:nvSpPr>
        <p:spPr>
          <a:xfrm>
            <a:off x="984000" y="5373000"/>
            <a:ext cx="3377900" cy="580415"/>
          </a:xfrm>
          <a:prstGeom prst="rect">
            <a:avLst/>
          </a:prstGeom>
          <a:noFill/>
        </p:spPr>
        <p:txBody>
          <a:bodyPr wrap="square">
            <a:spAutoFit/>
          </a:bodyPr>
          <a:lstStyle>
            <a:defPPr>
              <a:defRPr kern="0"/>
            </a:defPPr>
            <a:lvl1pPr>
              <a:lnSpc>
                <a:spcPct val="120000"/>
              </a:lnSpc>
              <a:spcAft>
                <a:spcPts val="0"/>
              </a:spcAft>
              <a:defRPr sz="1400">
                <a:solidFill>
                  <a:schemeClr val="tx1"/>
                </a:solidFill>
                <a:latin typeface="Meiryo UI" panose="020B0604030504040204" pitchFamily="50" charset="-128"/>
                <a:ea typeface="Meiryo UI" panose="020B0604030504040204" pitchFamily="50" charset="-128"/>
              </a:defRPr>
            </a:lvl1pPr>
          </a:lstStyle>
          <a:p>
            <a:r>
              <a:rPr lang="ja-JP" altLang="en-US"/>
              <a:t>日本籍船に乗船する外国人船員の</a:t>
            </a:r>
            <a:endParaRPr lang="en-US" altLang="ja-JP"/>
          </a:p>
          <a:p>
            <a:r>
              <a:rPr lang="ja-JP" altLang="en-US"/>
              <a:t>資格・免状等の申請代行業務</a:t>
            </a:r>
          </a:p>
        </p:txBody>
      </p:sp>
      <p:sp>
        <p:nvSpPr>
          <p:cNvPr id="33" name="テキスト ボックス 32">
            <a:extLst>
              <a:ext uri="{FF2B5EF4-FFF2-40B4-BE49-F238E27FC236}">
                <a16:creationId xmlns:a16="http://schemas.microsoft.com/office/drawing/2014/main" id="{6F4EF777-9A77-EC57-B23D-C3E5774F7522}"/>
              </a:ext>
            </a:extLst>
          </p:cNvPr>
          <p:cNvSpPr txBox="1"/>
          <p:nvPr/>
        </p:nvSpPr>
        <p:spPr>
          <a:xfrm>
            <a:off x="4512000" y="5373000"/>
            <a:ext cx="3377900" cy="580415"/>
          </a:xfrm>
          <a:prstGeom prst="rect">
            <a:avLst/>
          </a:prstGeom>
          <a:noFill/>
        </p:spPr>
        <p:txBody>
          <a:bodyPr wrap="square">
            <a:spAutoFit/>
          </a:bodyPr>
          <a:lstStyle>
            <a:defPPr>
              <a:defRPr kern="0"/>
            </a:defPPr>
            <a:lvl1pPr>
              <a:lnSpc>
                <a:spcPct val="120000"/>
              </a:lnSpc>
              <a:spcAft>
                <a:spcPts val="0"/>
              </a:spcAft>
              <a:defRPr sz="1400">
                <a:solidFill>
                  <a:schemeClr val="tx1"/>
                </a:solidFill>
                <a:latin typeface="Meiryo UI" panose="020B0604030504040204" pitchFamily="50" charset="-128"/>
                <a:ea typeface="Meiryo UI" panose="020B0604030504040204" pitchFamily="50" charset="-128"/>
              </a:defRPr>
            </a:lvl1pPr>
          </a:lstStyle>
          <a:p>
            <a:r>
              <a:rPr lang="ja-JP" altLang="en-US"/>
              <a:t>日本籍船の乗下船に関する雇入・雇止の</a:t>
            </a:r>
            <a:endParaRPr lang="en-US" altLang="ja-JP"/>
          </a:p>
          <a:p>
            <a:r>
              <a:rPr lang="ja-JP" altLang="en-US"/>
              <a:t>届出、その他の官庁手続き業務全般</a:t>
            </a:r>
          </a:p>
        </p:txBody>
      </p:sp>
    </p:spTree>
    <p:extLst>
      <p:ext uri="{BB962C8B-B14F-4D97-AF65-F5344CB8AC3E}">
        <p14:creationId xmlns:p14="http://schemas.microsoft.com/office/powerpoint/2010/main" val="227769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グラフィックス 1">
            <a:extLst>
              <a:ext uri="{FF2B5EF4-FFF2-40B4-BE49-F238E27FC236}">
                <a16:creationId xmlns:a16="http://schemas.microsoft.com/office/drawing/2014/main" id="{4096D8AB-BB21-43D4-C08A-D16B0A07E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1840" y="2839668"/>
            <a:ext cx="2228320" cy="1178664"/>
          </a:xfrm>
          <a:prstGeom prst="rect">
            <a:avLst/>
          </a:prstGeom>
        </p:spPr>
      </p:pic>
    </p:spTree>
    <p:extLst>
      <p:ext uri="{BB962C8B-B14F-4D97-AF65-F5344CB8AC3E}">
        <p14:creationId xmlns:p14="http://schemas.microsoft.com/office/powerpoint/2010/main" val="370714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37073-932A-E0DD-102E-4F57ADCD8D47}"/>
            </a:ext>
          </a:extLst>
        </p:cNvPr>
        <p:cNvGrpSpPr/>
        <p:nvPr/>
      </p:nvGrpSpPr>
      <p:grpSpPr>
        <a:xfrm>
          <a:off x="0" y="0"/>
          <a:ext cx="0" cy="0"/>
          <a:chOff x="0" y="0"/>
          <a:chExt cx="0" cy="0"/>
        </a:xfrm>
      </p:grpSpPr>
      <p:pic>
        <p:nvPicPr>
          <p:cNvPr id="9" name="図 8" descr="岸辺の穏やかな波">
            <a:extLst>
              <a:ext uri="{FF2B5EF4-FFF2-40B4-BE49-F238E27FC236}">
                <a16:creationId xmlns:a16="http://schemas.microsoft.com/office/drawing/2014/main" id="{F74F050D-586A-B803-03D2-19933DB8EE3D}"/>
              </a:ext>
            </a:extLst>
          </p:cNvPr>
          <p:cNvPicPr>
            <a:picLocks noChangeAspect="1"/>
          </p:cNvPicPr>
          <p:nvPr/>
        </p:nvPicPr>
        <p:blipFill>
          <a:blip r:embed="rId3" cstate="print">
            <a:alphaModFix amt="40000"/>
            <a:extLst>
              <a:ext uri="{28A0092B-C50C-407E-A947-70E740481C1C}">
                <a14:useLocalDpi xmlns:a14="http://schemas.microsoft.com/office/drawing/2010/main" val="0"/>
              </a:ext>
            </a:extLst>
          </a:blip>
          <a:stretch>
            <a:fillRect/>
          </a:stretch>
        </p:blipFill>
        <p:spPr>
          <a:xfrm>
            <a:off x="978658" y="1023816"/>
            <a:ext cx="10235442" cy="5120446"/>
          </a:xfrm>
          <a:prstGeom prst="rect">
            <a:avLst/>
          </a:prstGeom>
        </p:spPr>
      </p:pic>
      <p:grpSp>
        <p:nvGrpSpPr>
          <p:cNvPr id="147" name="グループ化 146">
            <a:extLst>
              <a:ext uri="{FF2B5EF4-FFF2-40B4-BE49-F238E27FC236}">
                <a16:creationId xmlns:a16="http://schemas.microsoft.com/office/drawing/2014/main" id="{C7508F94-69E8-0159-A6A6-62DC595A03C5}"/>
              </a:ext>
            </a:extLst>
          </p:cNvPr>
          <p:cNvGrpSpPr/>
          <p:nvPr/>
        </p:nvGrpSpPr>
        <p:grpSpPr>
          <a:xfrm>
            <a:off x="6384257" y="1149129"/>
            <a:ext cx="4752805" cy="4752165"/>
            <a:chOff x="6383361" y="1197002"/>
            <a:chExt cx="4752805" cy="4752165"/>
          </a:xfrm>
        </p:grpSpPr>
        <p:sp>
          <p:nvSpPr>
            <p:cNvPr id="99" name="楕円 98">
              <a:extLst>
                <a:ext uri="{FF2B5EF4-FFF2-40B4-BE49-F238E27FC236}">
                  <a16:creationId xmlns:a16="http://schemas.microsoft.com/office/drawing/2014/main" id="{592AF48F-48FB-67AC-F53C-86A7032E0E90}"/>
                </a:ext>
              </a:extLst>
            </p:cNvPr>
            <p:cNvSpPr/>
            <p:nvPr/>
          </p:nvSpPr>
          <p:spPr>
            <a:xfrm>
              <a:off x="7896000" y="2709000"/>
              <a:ext cx="1728000" cy="1728000"/>
            </a:xfrm>
            <a:prstGeom prst="ellipse">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sz="2000" b="1">
                  <a:solidFill>
                    <a:schemeClr val="accent1"/>
                  </a:solidFill>
                </a:rPr>
                <a:t>デジタル</a:t>
              </a:r>
            </a:p>
          </p:txBody>
        </p:sp>
        <p:sp>
          <p:nvSpPr>
            <p:cNvPr id="100" name="楕円 99">
              <a:extLst>
                <a:ext uri="{FF2B5EF4-FFF2-40B4-BE49-F238E27FC236}">
                  <a16:creationId xmlns:a16="http://schemas.microsoft.com/office/drawing/2014/main" id="{53D1E435-6F5C-3243-3530-45F69A54FECD}"/>
                </a:ext>
              </a:extLst>
            </p:cNvPr>
            <p:cNvSpPr/>
            <p:nvPr/>
          </p:nvSpPr>
          <p:spPr>
            <a:xfrm>
              <a:off x="8184000" y="1845000"/>
              <a:ext cx="1152000" cy="115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a:solidFill>
                    <a:schemeClr val="tx1"/>
                  </a:solidFill>
                </a:rPr>
                <a:t>マリン</a:t>
              </a:r>
              <a:endParaRPr kumimoji="1" lang="en-US" altLang="ja-JP">
                <a:solidFill>
                  <a:schemeClr val="tx1"/>
                </a:solidFill>
              </a:endParaRPr>
            </a:p>
            <a:p>
              <a:pPr algn="ctr"/>
              <a:r>
                <a:rPr kumimoji="1" lang="ja-JP" altLang="en-US">
                  <a:solidFill>
                    <a:schemeClr val="tx1"/>
                  </a:solidFill>
                </a:rPr>
                <a:t>テクノロジー</a:t>
              </a:r>
            </a:p>
          </p:txBody>
        </p:sp>
        <p:sp>
          <p:nvSpPr>
            <p:cNvPr id="101" name="楕円 100">
              <a:extLst>
                <a:ext uri="{FF2B5EF4-FFF2-40B4-BE49-F238E27FC236}">
                  <a16:creationId xmlns:a16="http://schemas.microsoft.com/office/drawing/2014/main" id="{1E81B959-4447-FD68-A10F-3DCD604D9E1E}"/>
                </a:ext>
              </a:extLst>
            </p:cNvPr>
            <p:cNvSpPr/>
            <p:nvPr/>
          </p:nvSpPr>
          <p:spPr>
            <a:xfrm>
              <a:off x="9264000" y="2997000"/>
              <a:ext cx="1152000" cy="115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dirty="0">
                  <a:solidFill>
                    <a:schemeClr val="tx1"/>
                  </a:solidFill>
                </a:rPr>
                <a:t>テクニカル</a:t>
              </a:r>
              <a:endParaRPr kumimoji="1" lang="en-US" altLang="ja-JP" dirty="0">
                <a:solidFill>
                  <a:schemeClr val="tx1"/>
                </a:solidFill>
              </a:endParaRPr>
            </a:p>
            <a:p>
              <a:pPr algn="ctr"/>
              <a:r>
                <a:rPr kumimoji="1" lang="ja-JP" altLang="en-US" dirty="0">
                  <a:solidFill>
                    <a:schemeClr val="tx1"/>
                  </a:solidFill>
                </a:rPr>
                <a:t>ナレッジ</a:t>
              </a:r>
              <a:endParaRPr kumimoji="1" lang="en-US" altLang="ja-JP" dirty="0">
                <a:solidFill>
                  <a:schemeClr val="tx1"/>
                </a:solidFill>
              </a:endParaRPr>
            </a:p>
          </p:txBody>
        </p:sp>
        <p:sp>
          <p:nvSpPr>
            <p:cNvPr id="102" name="楕円 101">
              <a:extLst>
                <a:ext uri="{FF2B5EF4-FFF2-40B4-BE49-F238E27FC236}">
                  <a16:creationId xmlns:a16="http://schemas.microsoft.com/office/drawing/2014/main" id="{4050ADE5-FD6B-3BEE-497B-4388FF8B137B}"/>
                </a:ext>
              </a:extLst>
            </p:cNvPr>
            <p:cNvSpPr/>
            <p:nvPr/>
          </p:nvSpPr>
          <p:spPr>
            <a:xfrm>
              <a:off x="8184000" y="4149000"/>
              <a:ext cx="1152000" cy="115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dirty="0">
                  <a:solidFill>
                    <a:schemeClr val="tx1"/>
                  </a:solidFill>
                </a:rPr>
                <a:t>海事</a:t>
              </a:r>
              <a:endParaRPr kumimoji="1" lang="en-US" altLang="ja-JP" dirty="0">
                <a:solidFill>
                  <a:schemeClr val="tx1"/>
                </a:solidFill>
              </a:endParaRPr>
            </a:p>
            <a:p>
              <a:pPr algn="ctr"/>
              <a:r>
                <a:rPr kumimoji="1" lang="ja-JP" altLang="en-US" dirty="0">
                  <a:solidFill>
                    <a:schemeClr val="tx1"/>
                  </a:solidFill>
                </a:rPr>
                <a:t>ノウハウ</a:t>
              </a:r>
            </a:p>
          </p:txBody>
        </p:sp>
        <p:sp>
          <p:nvSpPr>
            <p:cNvPr id="103" name="楕円 102">
              <a:extLst>
                <a:ext uri="{FF2B5EF4-FFF2-40B4-BE49-F238E27FC236}">
                  <a16:creationId xmlns:a16="http://schemas.microsoft.com/office/drawing/2014/main" id="{72A1458E-1B0C-384D-C422-412FC413C806}"/>
                </a:ext>
              </a:extLst>
            </p:cNvPr>
            <p:cNvSpPr/>
            <p:nvPr/>
          </p:nvSpPr>
          <p:spPr>
            <a:xfrm>
              <a:off x="7032000" y="2997000"/>
              <a:ext cx="1152000" cy="115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a:solidFill>
                    <a:schemeClr val="tx1"/>
                  </a:solidFill>
                </a:rPr>
                <a:t>エンジニア</a:t>
              </a:r>
              <a:endParaRPr kumimoji="1" lang="en-US" altLang="ja-JP">
                <a:solidFill>
                  <a:schemeClr val="tx1"/>
                </a:solidFill>
              </a:endParaRPr>
            </a:p>
            <a:p>
              <a:pPr algn="ctr"/>
              <a:r>
                <a:rPr kumimoji="1" lang="ja-JP" altLang="en-US">
                  <a:solidFill>
                    <a:schemeClr val="tx1"/>
                  </a:solidFill>
                </a:rPr>
                <a:t>リング</a:t>
              </a:r>
            </a:p>
          </p:txBody>
        </p:sp>
        <p:sp>
          <p:nvSpPr>
            <p:cNvPr id="138" name="フリーフォーム: 図形 137">
              <a:extLst>
                <a:ext uri="{FF2B5EF4-FFF2-40B4-BE49-F238E27FC236}">
                  <a16:creationId xmlns:a16="http://schemas.microsoft.com/office/drawing/2014/main" id="{0C08ED07-3437-6164-25A8-C91207919998}"/>
                </a:ext>
              </a:extLst>
            </p:cNvPr>
            <p:cNvSpPr/>
            <p:nvPr/>
          </p:nvSpPr>
          <p:spPr>
            <a:xfrm>
              <a:off x="6572172" y="1197002"/>
              <a:ext cx="2475828" cy="1644043"/>
            </a:xfrm>
            <a:custGeom>
              <a:avLst/>
              <a:gdLst>
                <a:gd name="connsiteX0" fmla="*/ 2187828 w 2475828"/>
                <a:gd name="connsiteY0" fmla="*/ 0 h 1644043"/>
                <a:gd name="connsiteX1" fmla="*/ 2475828 w 2475828"/>
                <a:gd name="connsiteY1" fmla="*/ 252000 h 1644043"/>
                <a:gd name="connsiteX2" fmla="*/ 2187828 w 2475828"/>
                <a:gd name="connsiteY2" fmla="*/ 504000 h 1644043"/>
                <a:gd name="connsiteX3" fmla="*/ 2187829 w 2475828"/>
                <a:gd name="connsiteY3" fmla="*/ 504001 h 1644043"/>
                <a:gd name="connsiteX4" fmla="*/ 520624 w 2475828"/>
                <a:gd name="connsiteY4" fmla="*/ 1523770 h 1644043"/>
                <a:gd name="connsiteX5" fmla="*/ 464476 w 2475828"/>
                <a:gd name="connsiteY5" fmla="*/ 1644043 h 1644043"/>
                <a:gd name="connsiteX6" fmla="*/ 345206 w 2475828"/>
                <a:gd name="connsiteY6" fmla="*/ 1280981 h 1644043"/>
                <a:gd name="connsiteX7" fmla="*/ 708 w 2475828"/>
                <a:gd name="connsiteY7" fmla="*/ 1447623 h 1644043"/>
                <a:gd name="connsiteX8" fmla="*/ 709 w 2475828"/>
                <a:gd name="connsiteY8" fmla="*/ 1447624 h 1644043"/>
                <a:gd name="connsiteX9" fmla="*/ 0 w 2475828"/>
                <a:gd name="connsiteY9" fmla="*/ 1448021 h 1644043"/>
                <a:gd name="connsiteX10" fmla="*/ 66863 w 2475828"/>
                <a:gd name="connsiteY10" fmla="*/ 1303941 h 1644043"/>
                <a:gd name="connsiteX11" fmla="*/ 2005018 w 2475828"/>
                <a:gd name="connsiteY11" fmla="*/ 6929 h 1644043"/>
                <a:gd name="connsiteX12" fmla="*/ 2187827 w 2475828"/>
                <a:gd name="connsiteY12" fmla="*/ 1 h 164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5828" h="1644043">
                  <a:moveTo>
                    <a:pt x="2187828" y="0"/>
                  </a:moveTo>
                  <a:lnTo>
                    <a:pt x="2475828" y="252000"/>
                  </a:lnTo>
                  <a:lnTo>
                    <a:pt x="2187828" y="504000"/>
                  </a:lnTo>
                  <a:lnTo>
                    <a:pt x="2187829" y="504001"/>
                  </a:lnTo>
                  <a:cubicBezTo>
                    <a:pt x="1460884" y="504001"/>
                    <a:pt x="830716" y="918357"/>
                    <a:pt x="520624" y="1523770"/>
                  </a:cubicBezTo>
                  <a:lnTo>
                    <a:pt x="464476" y="1644043"/>
                  </a:lnTo>
                  <a:lnTo>
                    <a:pt x="345206" y="1280981"/>
                  </a:lnTo>
                  <a:lnTo>
                    <a:pt x="708" y="1447623"/>
                  </a:lnTo>
                  <a:lnTo>
                    <a:pt x="709" y="1447624"/>
                  </a:lnTo>
                  <a:lnTo>
                    <a:pt x="0" y="1448021"/>
                  </a:lnTo>
                  <a:lnTo>
                    <a:pt x="66863" y="1303941"/>
                  </a:lnTo>
                  <a:cubicBezTo>
                    <a:pt x="432665" y="581667"/>
                    <a:pt x="1156559" y="71488"/>
                    <a:pt x="2005018" y="6929"/>
                  </a:cubicBezTo>
                  <a:lnTo>
                    <a:pt x="2187827"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0" name="フリーフォーム: 図形 139">
              <a:extLst>
                <a:ext uri="{FF2B5EF4-FFF2-40B4-BE49-F238E27FC236}">
                  <a16:creationId xmlns:a16="http://schemas.microsoft.com/office/drawing/2014/main" id="{F4EF11AF-7D26-D052-33AE-D3FB975A1893}"/>
                </a:ext>
              </a:extLst>
            </p:cNvPr>
            <p:cNvSpPr/>
            <p:nvPr/>
          </p:nvSpPr>
          <p:spPr>
            <a:xfrm>
              <a:off x="8923586" y="1205492"/>
              <a:ext cx="2096122" cy="1985061"/>
            </a:xfrm>
            <a:custGeom>
              <a:avLst/>
              <a:gdLst>
                <a:gd name="connsiteX0" fmla="*/ 42897 w 2096122"/>
                <a:gd name="connsiteY0" fmla="*/ 0 h 1985061"/>
                <a:gd name="connsiteX1" fmla="*/ 200586 w 2096122"/>
                <a:gd name="connsiteY1" fmla="*/ 19067 h 1985061"/>
                <a:gd name="connsiteX2" fmla="*/ 2033041 w 2096122"/>
                <a:gd name="connsiteY2" fmla="*/ 1461563 h 1985061"/>
                <a:gd name="connsiteX3" fmla="*/ 2096121 w 2096122"/>
                <a:gd name="connsiteY3" fmla="*/ 1633284 h 1985061"/>
                <a:gd name="connsiteX4" fmla="*/ 2096122 w 2096122"/>
                <a:gd name="connsiteY4" fmla="*/ 1633285 h 1985061"/>
                <a:gd name="connsiteX5" fmla="*/ 1945453 w 2096122"/>
                <a:gd name="connsiteY5" fmla="*/ 1985061 h 1985061"/>
                <a:gd name="connsiteX6" fmla="*/ 1616790 w 2096122"/>
                <a:gd name="connsiteY6" fmla="*/ 1789029 h 1985061"/>
                <a:gd name="connsiteX7" fmla="*/ 1616789 w 2096122"/>
                <a:gd name="connsiteY7" fmla="*/ 1789030 h 1985061"/>
                <a:gd name="connsiteX8" fmla="*/ 131737 w 2096122"/>
                <a:gd name="connsiteY8" fmla="*/ 518550 h 1985061"/>
                <a:gd name="connsiteX9" fmla="*/ 0 w 2096122"/>
                <a:gd name="connsiteY9" fmla="*/ 502317 h 1985061"/>
                <a:gd name="connsiteX10" fmla="*/ 308435 w 2096122"/>
                <a:gd name="connsiteY10" fmla="*/ 276692 h 1985061"/>
                <a:gd name="connsiteX11" fmla="*/ 43494 w 2096122"/>
                <a:gd name="connsiteY11" fmla="*/ 550 h 1985061"/>
                <a:gd name="connsiteX12" fmla="*/ 43493 w 2096122"/>
                <a:gd name="connsiteY12" fmla="*/ 551 h 198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6122" h="1985061">
                  <a:moveTo>
                    <a:pt x="42897" y="0"/>
                  </a:moveTo>
                  <a:lnTo>
                    <a:pt x="200586" y="19067"/>
                  </a:lnTo>
                  <a:cubicBezTo>
                    <a:pt x="1000549" y="143771"/>
                    <a:pt x="1709454" y="674581"/>
                    <a:pt x="2033041" y="1461563"/>
                  </a:cubicBezTo>
                  <a:lnTo>
                    <a:pt x="2096121" y="1633284"/>
                  </a:lnTo>
                  <a:lnTo>
                    <a:pt x="2096122" y="1633285"/>
                  </a:lnTo>
                  <a:lnTo>
                    <a:pt x="1945453" y="1985061"/>
                  </a:lnTo>
                  <a:lnTo>
                    <a:pt x="1616790" y="1789029"/>
                  </a:lnTo>
                  <a:lnTo>
                    <a:pt x="1616789" y="1789030"/>
                  </a:lnTo>
                  <a:cubicBezTo>
                    <a:pt x="1392151" y="1097665"/>
                    <a:pt x="803342" y="626383"/>
                    <a:pt x="131737" y="518550"/>
                  </a:cubicBezTo>
                  <a:lnTo>
                    <a:pt x="0" y="502317"/>
                  </a:lnTo>
                  <a:lnTo>
                    <a:pt x="308435" y="276692"/>
                  </a:lnTo>
                  <a:lnTo>
                    <a:pt x="43494" y="550"/>
                  </a:lnTo>
                  <a:lnTo>
                    <a:pt x="43493" y="55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2" name="フリーフォーム: 図形 141">
              <a:extLst>
                <a:ext uri="{FF2B5EF4-FFF2-40B4-BE49-F238E27FC236}">
                  <a16:creationId xmlns:a16="http://schemas.microsoft.com/office/drawing/2014/main" id="{93FE2528-B53B-D2E4-B03B-CA12399E5829}"/>
                </a:ext>
              </a:extLst>
            </p:cNvPr>
            <p:cNvSpPr/>
            <p:nvPr/>
          </p:nvSpPr>
          <p:spPr>
            <a:xfrm>
              <a:off x="6383361" y="2642746"/>
              <a:ext cx="1147962" cy="2724242"/>
            </a:xfrm>
            <a:custGeom>
              <a:avLst/>
              <a:gdLst>
                <a:gd name="connsiteX0" fmla="*/ 445593 w 1147962"/>
                <a:gd name="connsiteY0" fmla="*/ 0 h 2724242"/>
                <a:gd name="connsiteX1" fmla="*/ 596262 w 1147962"/>
                <a:gd name="connsiteY1" fmla="*/ 351776 h 2724242"/>
                <a:gd name="connsiteX2" fmla="*/ 596263 w 1147962"/>
                <a:gd name="connsiteY2" fmla="*/ 351776 h 2724242"/>
                <a:gd name="connsiteX3" fmla="*/ 1050926 w 1147962"/>
                <a:gd name="connsiteY3" fmla="*/ 2252508 h 2724242"/>
                <a:gd name="connsiteX4" fmla="*/ 1147962 w 1147962"/>
                <a:gd name="connsiteY4" fmla="*/ 2343074 h 2724242"/>
                <a:gd name="connsiteX5" fmla="*/ 765814 w 1147962"/>
                <a:gd name="connsiteY5" fmla="*/ 2344315 h 2724242"/>
                <a:gd name="connsiteX6" fmla="*/ 817844 w 1147962"/>
                <a:gd name="connsiteY6" fmla="*/ 2723447 h 2724242"/>
                <a:gd name="connsiteX7" fmla="*/ 817845 w 1147962"/>
                <a:gd name="connsiteY7" fmla="*/ 2723446 h 2724242"/>
                <a:gd name="connsiteX8" fmla="*/ 818003 w 1147962"/>
                <a:gd name="connsiteY8" fmla="*/ 2724242 h 2724242"/>
                <a:gd name="connsiteX9" fmla="*/ 701637 w 1147962"/>
                <a:gd name="connsiteY9" fmla="*/ 2616130 h 2724242"/>
                <a:gd name="connsiteX10" fmla="*/ 67028 w 1147962"/>
                <a:gd name="connsiteY10" fmla="*/ 372035 h 2724242"/>
                <a:gd name="connsiteX11" fmla="*/ 116930 w 1147962"/>
                <a:gd name="connsiteY11" fmla="*/ 196033 h 2724242"/>
                <a:gd name="connsiteX12" fmla="*/ 116930 w 1147962"/>
                <a:gd name="connsiteY12" fmla="*/ 196031 h 2724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62" h="2724242">
                  <a:moveTo>
                    <a:pt x="445593" y="0"/>
                  </a:moveTo>
                  <a:lnTo>
                    <a:pt x="596262" y="351776"/>
                  </a:lnTo>
                  <a:lnTo>
                    <a:pt x="596263" y="351776"/>
                  </a:lnTo>
                  <a:cubicBezTo>
                    <a:pt x="371625" y="1043141"/>
                    <a:pt x="570969" y="1770510"/>
                    <a:pt x="1050926" y="2252508"/>
                  </a:cubicBezTo>
                  <a:lnTo>
                    <a:pt x="1147962" y="2343074"/>
                  </a:lnTo>
                  <a:lnTo>
                    <a:pt x="765814" y="2344315"/>
                  </a:lnTo>
                  <a:lnTo>
                    <a:pt x="817844" y="2723447"/>
                  </a:lnTo>
                  <a:lnTo>
                    <a:pt x="817845" y="2723446"/>
                  </a:lnTo>
                  <a:lnTo>
                    <a:pt x="818003" y="2724242"/>
                  </a:lnTo>
                  <a:lnTo>
                    <a:pt x="701637" y="2616130"/>
                  </a:lnTo>
                  <a:cubicBezTo>
                    <a:pt x="127752" y="2045035"/>
                    <a:pt x="-133761" y="1198917"/>
                    <a:pt x="67028" y="372035"/>
                  </a:cubicBezTo>
                  <a:lnTo>
                    <a:pt x="116930" y="196033"/>
                  </a:lnTo>
                  <a:lnTo>
                    <a:pt x="116930" y="19603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4" name="フリーフォーム: 図形 143">
              <a:extLst>
                <a:ext uri="{FF2B5EF4-FFF2-40B4-BE49-F238E27FC236}">
                  <a16:creationId xmlns:a16="http://schemas.microsoft.com/office/drawing/2014/main" id="{E0AC9948-4B12-3A6C-F390-9B2841EC0B2E}"/>
                </a:ext>
              </a:extLst>
            </p:cNvPr>
            <p:cNvSpPr/>
            <p:nvPr/>
          </p:nvSpPr>
          <p:spPr>
            <a:xfrm>
              <a:off x="7278548" y="5087479"/>
              <a:ext cx="2705990" cy="861688"/>
            </a:xfrm>
            <a:custGeom>
              <a:avLst/>
              <a:gdLst>
                <a:gd name="connsiteX0" fmla="*/ 381118 w 2705990"/>
                <a:gd name="connsiteY0" fmla="*/ 0 h 861688"/>
                <a:gd name="connsiteX1" fmla="*/ 2329320 w 2705990"/>
                <a:gd name="connsiteY1" fmla="*/ 154948 h 861688"/>
                <a:gd name="connsiteX2" fmla="*/ 2445439 w 2705990"/>
                <a:gd name="connsiteY2" fmla="*/ 90648 h 861688"/>
                <a:gd name="connsiteX3" fmla="*/ 2328529 w 2705990"/>
                <a:gd name="connsiteY3" fmla="*/ 454476 h 861688"/>
                <a:gd name="connsiteX4" fmla="*/ 2705183 w 2705990"/>
                <a:gd name="connsiteY4" fmla="*/ 522151 h 861688"/>
                <a:gd name="connsiteX5" fmla="*/ 2705184 w 2705990"/>
                <a:gd name="connsiteY5" fmla="*/ 522150 h 861688"/>
                <a:gd name="connsiteX6" fmla="*/ 2705990 w 2705990"/>
                <a:gd name="connsiteY6" fmla="*/ 522245 h 861688"/>
                <a:gd name="connsiteX7" fmla="*/ 2567209 w 2705990"/>
                <a:gd name="connsiteY7" fmla="*/ 599507 h 861688"/>
                <a:gd name="connsiteX8" fmla="*/ 236844 w 2705990"/>
                <a:gd name="connsiteY8" fmla="*/ 509593 h 861688"/>
                <a:gd name="connsiteX9" fmla="*/ 84876 w 2705990"/>
                <a:gd name="connsiteY9" fmla="*/ 407745 h 861688"/>
                <a:gd name="connsiteX10" fmla="*/ 84875 w 2705990"/>
                <a:gd name="connsiteY10" fmla="*/ 407745 h 861688"/>
                <a:gd name="connsiteX11" fmla="*/ 0 w 2705990"/>
                <a:gd name="connsiteY11" fmla="*/ 34591 h 861688"/>
                <a:gd name="connsiteX12" fmla="*/ 381118 w 2705990"/>
                <a:gd name="connsiteY12" fmla="*/ 1 h 86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5990" h="861688">
                  <a:moveTo>
                    <a:pt x="381118" y="0"/>
                  </a:moveTo>
                  <a:cubicBezTo>
                    <a:pt x="969229" y="427287"/>
                    <a:pt x="1722598" y="462469"/>
                    <a:pt x="2329320" y="154948"/>
                  </a:cubicBezTo>
                  <a:lnTo>
                    <a:pt x="2445439" y="90648"/>
                  </a:lnTo>
                  <a:lnTo>
                    <a:pt x="2328529" y="454476"/>
                  </a:lnTo>
                  <a:lnTo>
                    <a:pt x="2705183" y="522151"/>
                  </a:lnTo>
                  <a:lnTo>
                    <a:pt x="2705184" y="522150"/>
                  </a:lnTo>
                  <a:lnTo>
                    <a:pt x="2705990" y="522245"/>
                  </a:lnTo>
                  <a:lnTo>
                    <a:pt x="2567209" y="599507"/>
                  </a:lnTo>
                  <a:cubicBezTo>
                    <a:pt x="1846726" y="968826"/>
                    <a:pt x="961208" y="956075"/>
                    <a:pt x="236844" y="509593"/>
                  </a:cubicBezTo>
                  <a:lnTo>
                    <a:pt x="84876" y="407745"/>
                  </a:lnTo>
                  <a:lnTo>
                    <a:pt x="84875" y="407745"/>
                  </a:lnTo>
                  <a:lnTo>
                    <a:pt x="0" y="34591"/>
                  </a:lnTo>
                  <a:lnTo>
                    <a:pt x="381118"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6" name="フリーフォーム: 図形 145">
              <a:extLst>
                <a:ext uri="{FF2B5EF4-FFF2-40B4-BE49-F238E27FC236}">
                  <a16:creationId xmlns:a16="http://schemas.microsoft.com/office/drawing/2014/main" id="{5B806097-09C4-A451-96F6-84ABD1413BC0}"/>
                </a:ext>
              </a:extLst>
            </p:cNvPr>
            <p:cNvSpPr/>
            <p:nvPr/>
          </p:nvSpPr>
          <p:spPr>
            <a:xfrm>
              <a:off x="9775459" y="3037779"/>
              <a:ext cx="1360707" cy="2457446"/>
            </a:xfrm>
            <a:custGeom>
              <a:avLst/>
              <a:gdLst>
                <a:gd name="connsiteX0" fmla="*/ 1299983 w 1360707"/>
                <a:gd name="connsiteY0" fmla="*/ 0 h 2457446"/>
                <a:gd name="connsiteX1" fmla="*/ 1330578 w 1360707"/>
                <a:gd name="connsiteY1" fmla="*/ 155863 h 2457446"/>
                <a:gd name="connsiteX2" fmla="*/ 524942 w 1360707"/>
                <a:gd name="connsiteY2" fmla="*/ 2344387 h 2457446"/>
                <a:gd name="connsiteX3" fmla="*/ 381119 w 1360707"/>
                <a:gd name="connsiteY3" fmla="*/ 2457445 h 2457446"/>
                <a:gd name="connsiteX4" fmla="*/ 381118 w 1360707"/>
                <a:gd name="connsiteY4" fmla="*/ 2457446 h 2457446"/>
                <a:gd name="connsiteX5" fmla="*/ 0 w 1360707"/>
                <a:gd name="connsiteY5" fmla="*/ 2422856 h 2457446"/>
                <a:gd name="connsiteX6" fmla="*/ 84875 w 1360707"/>
                <a:gd name="connsiteY6" fmla="*/ 2049702 h 2457446"/>
                <a:gd name="connsiteX7" fmla="*/ 84874 w 1360707"/>
                <a:gd name="connsiteY7" fmla="*/ 2049701 h 2457446"/>
                <a:gd name="connsiteX8" fmla="*/ 834266 w 1360707"/>
                <a:gd name="connsiteY8" fmla="*/ 244732 h 2457446"/>
                <a:gd name="connsiteX9" fmla="*/ 808995 w 1360707"/>
                <a:gd name="connsiteY9" fmla="*/ 114427 h 2457446"/>
                <a:gd name="connsiteX10" fmla="*/ 1118889 w 1360707"/>
                <a:gd name="connsiteY10" fmla="*/ 338044 h 2457446"/>
                <a:gd name="connsiteX11" fmla="*/ 1299644 w 1360707"/>
                <a:gd name="connsiteY11" fmla="*/ 738 h 2457446"/>
                <a:gd name="connsiteX12" fmla="*/ 1299643 w 1360707"/>
                <a:gd name="connsiteY12" fmla="*/ 737 h 245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0707" h="2457446">
                  <a:moveTo>
                    <a:pt x="1299983" y="0"/>
                  </a:moveTo>
                  <a:lnTo>
                    <a:pt x="1330578" y="155863"/>
                  </a:lnTo>
                  <a:cubicBezTo>
                    <a:pt x="1459179" y="955209"/>
                    <a:pt x="1173413" y="1793447"/>
                    <a:pt x="524942" y="2344387"/>
                  </a:cubicBezTo>
                  <a:lnTo>
                    <a:pt x="381119" y="2457445"/>
                  </a:lnTo>
                  <a:lnTo>
                    <a:pt x="381118" y="2457446"/>
                  </a:lnTo>
                  <a:lnTo>
                    <a:pt x="0" y="2422856"/>
                  </a:lnTo>
                  <a:lnTo>
                    <a:pt x="84875" y="2049702"/>
                  </a:lnTo>
                  <a:lnTo>
                    <a:pt x="84874" y="2049701"/>
                  </a:lnTo>
                  <a:cubicBezTo>
                    <a:pt x="672984" y="1622414"/>
                    <a:pt x="939248" y="916789"/>
                    <a:pt x="834266" y="244732"/>
                  </a:cubicBezTo>
                  <a:lnTo>
                    <a:pt x="808995" y="114427"/>
                  </a:lnTo>
                  <a:lnTo>
                    <a:pt x="1118889" y="338044"/>
                  </a:lnTo>
                  <a:lnTo>
                    <a:pt x="1299644" y="738"/>
                  </a:lnTo>
                  <a:lnTo>
                    <a:pt x="1299643" y="737"/>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3" name="タイトル 2">
            <a:extLst>
              <a:ext uri="{FF2B5EF4-FFF2-40B4-BE49-F238E27FC236}">
                <a16:creationId xmlns:a16="http://schemas.microsoft.com/office/drawing/2014/main" id="{5C3C431B-C585-73BF-1467-9A9E735F97FC}"/>
              </a:ext>
            </a:extLst>
          </p:cNvPr>
          <p:cNvSpPr>
            <a:spLocks noGrp="1"/>
          </p:cNvSpPr>
          <p:nvPr>
            <p:ph type="title"/>
          </p:nvPr>
        </p:nvSpPr>
        <p:spPr>
          <a:xfrm>
            <a:off x="978658" y="275024"/>
            <a:ext cx="10235442" cy="323165"/>
          </a:xfrm>
          <a:noFill/>
        </p:spPr>
        <p:txBody>
          <a:bodyPr/>
          <a:lstStyle/>
          <a:p>
            <a:r>
              <a:rPr lang="ja-JP" altLang="en-US" dirty="0">
                <a:latin typeface="+mn-ea"/>
                <a:ea typeface="+mn-ea"/>
              </a:rPr>
              <a:t>当社の</a:t>
            </a:r>
            <a:r>
              <a:rPr lang="en-US" altLang="ja-JP" dirty="0">
                <a:latin typeface="+mn-ea"/>
                <a:ea typeface="+mn-ea"/>
              </a:rPr>
              <a:t>Vision</a:t>
            </a:r>
            <a:r>
              <a:rPr lang="ja-JP" altLang="en-US" dirty="0">
                <a:latin typeface="+mn-ea"/>
                <a:ea typeface="+mn-ea"/>
              </a:rPr>
              <a:t>と</a:t>
            </a:r>
            <a:r>
              <a:rPr lang="en-US" altLang="ja-JP" dirty="0">
                <a:solidFill>
                  <a:srgbClr val="005395"/>
                </a:solidFill>
                <a:latin typeface="+mn-ea"/>
                <a:ea typeface="+mn-ea"/>
              </a:rPr>
              <a:t>Mission</a:t>
            </a:r>
            <a:endParaRPr lang="ja-JP" altLang="en-US" dirty="0">
              <a:solidFill>
                <a:srgbClr val="005395"/>
              </a:solidFill>
              <a:latin typeface="+mn-ea"/>
              <a:ea typeface="+mn-ea"/>
            </a:endParaRPr>
          </a:p>
        </p:txBody>
      </p:sp>
      <p:sp>
        <p:nvSpPr>
          <p:cNvPr id="148" name="正方形/長方形 147">
            <a:extLst>
              <a:ext uri="{FF2B5EF4-FFF2-40B4-BE49-F238E27FC236}">
                <a16:creationId xmlns:a16="http://schemas.microsoft.com/office/drawing/2014/main" id="{6BBA8E66-AF32-F5CE-6E35-183F7AB94ACE}"/>
              </a:ext>
            </a:extLst>
          </p:cNvPr>
          <p:cNvSpPr/>
          <p:nvPr/>
        </p:nvSpPr>
        <p:spPr>
          <a:xfrm>
            <a:off x="1128000" y="1271898"/>
            <a:ext cx="4975626" cy="1944000"/>
          </a:xfrm>
          <a:prstGeom prst="rect">
            <a:avLst/>
          </a:prstGeom>
          <a:solidFill>
            <a:schemeClr val="bg1">
              <a:alpha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B5B4111-F174-A11D-AC6E-FB9812C61BDE}"/>
              </a:ext>
            </a:extLst>
          </p:cNvPr>
          <p:cNvSpPr txBox="1"/>
          <p:nvPr/>
        </p:nvSpPr>
        <p:spPr>
          <a:xfrm>
            <a:off x="1128000" y="1269000"/>
            <a:ext cx="843501"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dirty="0"/>
              <a:t>Vision</a:t>
            </a:r>
          </a:p>
        </p:txBody>
      </p:sp>
      <p:sp>
        <p:nvSpPr>
          <p:cNvPr id="149" name="正方形/長方形 148">
            <a:extLst>
              <a:ext uri="{FF2B5EF4-FFF2-40B4-BE49-F238E27FC236}">
                <a16:creationId xmlns:a16="http://schemas.microsoft.com/office/drawing/2014/main" id="{E9FBBA5C-68D7-8340-12CD-E46DF44BC622}"/>
              </a:ext>
            </a:extLst>
          </p:cNvPr>
          <p:cNvSpPr/>
          <p:nvPr/>
        </p:nvSpPr>
        <p:spPr>
          <a:xfrm>
            <a:off x="1133024" y="3473698"/>
            <a:ext cx="4975626" cy="2520000"/>
          </a:xfrm>
          <a:prstGeom prst="rect">
            <a:avLst/>
          </a:prstGeom>
          <a:solidFill>
            <a:schemeClr val="bg1">
              <a:alpha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889227E-3544-BC4F-4F6C-135650BE87C7}"/>
              </a:ext>
            </a:extLst>
          </p:cNvPr>
          <p:cNvSpPr txBox="1"/>
          <p:nvPr/>
        </p:nvSpPr>
        <p:spPr>
          <a:xfrm>
            <a:off x="1148918" y="3472826"/>
            <a:ext cx="992579"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a:t>Mission</a:t>
            </a:r>
          </a:p>
        </p:txBody>
      </p:sp>
      <p:sp>
        <p:nvSpPr>
          <p:cNvPr id="151" name="テキスト ボックス 150">
            <a:extLst>
              <a:ext uri="{FF2B5EF4-FFF2-40B4-BE49-F238E27FC236}">
                <a16:creationId xmlns:a16="http://schemas.microsoft.com/office/drawing/2014/main" id="{E4439FA2-C6C9-BD72-26F8-73410201EA21}"/>
              </a:ext>
            </a:extLst>
          </p:cNvPr>
          <p:cNvSpPr txBox="1"/>
          <p:nvPr/>
        </p:nvSpPr>
        <p:spPr>
          <a:xfrm>
            <a:off x="1280396" y="1642158"/>
            <a:ext cx="4572085" cy="1384610"/>
          </a:xfrm>
          <a:prstGeom prst="rect">
            <a:avLst/>
          </a:prstGeom>
          <a:noFill/>
        </p:spPr>
        <p:txBody>
          <a:bodyPr wrap="none">
            <a:spAutoFit/>
          </a:bodyPr>
          <a:lstStyle/>
          <a:p>
            <a:pPr lvl="0">
              <a:lnSpc>
                <a:spcPct val="120000"/>
              </a:lnSpc>
            </a:pPr>
            <a:r>
              <a:rPr lang="ja-JP" altLang="en-US" b="1" noProof="0">
                <a:solidFill>
                  <a:schemeClr val="tx1"/>
                </a:solidFill>
                <a:latin typeface="+mn-ea"/>
                <a:ea typeface="+mn-ea"/>
              </a:rPr>
              <a:t>オフショア事業への強みと卓越した技術力、</a:t>
            </a:r>
            <a:endParaRPr lang="en-US" altLang="ja-JP" b="1" noProof="0">
              <a:solidFill>
                <a:schemeClr val="tx1"/>
              </a:solidFill>
              <a:latin typeface="+mn-ea"/>
              <a:ea typeface="+mn-ea"/>
            </a:endParaRPr>
          </a:p>
          <a:p>
            <a:pPr lvl="0">
              <a:lnSpc>
                <a:spcPct val="120000"/>
              </a:lnSpc>
            </a:pPr>
            <a:r>
              <a:rPr lang="ja-JP" altLang="en-US" b="1" noProof="0">
                <a:solidFill>
                  <a:schemeClr val="tx1"/>
                </a:solidFill>
                <a:latin typeface="+mn-ea"/>
                <a:ea typeface="+mn-ea"/>
              </a:rPr>
              <a:t>運航知見で海の安全と環境保全をサポートし、</a:t>
            </a:r>
            <a:endParaRPr lang="en-US" altLang="ja-JP" b="1" noProof="0">
              <a:solidFill>
                <a:schemeClr val="tx1"/>
              </a:solidFill>
              <a:latin typeface="+mn-ea"/>
              <a:ea typeface="+mn-ea"/>
            </a:endParaRPr>
          </a:p>
          <a:p>
            <a:pPr lvl="0">
              <a:lnSpc>
                <a:spcPct val="120000"/>
              </a:lnSpc>
            </a:pPr>
            <a:r>
              <a:rPr lang="ja-JP" altLang="en-US" b="1" noProof="0">
                <a:solidFill>
                  <a:schemeClr val="tx1"/>
                </a:solidFill>
                <a:latin typeface="+mn-ea"/>
                <a:ea typeface="+mn-ea"/>
              </a:rPr>
              <a:t>カーボンニュートラル社会の実現に貢献する</a:t>
            </a:r>
            <a:endParaRPr lang="en-US" altLang="ja-JP" b="1" noProof="0">
              <a:solidFill>
                <a:schemeClr val="tx1"/>
              </a:solidFill>
              <a:latin typeface="+mn-ea"/>
              <a:ea typeface="+mn-ea"/>
            </a:endParaRPr>
          </a:p>
          <a:p>
            <a:pPr lvl="0">
              <a:lnSpc>
                <a:spcPct val="120000"/>
              </a:lnSpc>
            </a:pPr>
            <a:r>
              <a:rPr lang="ja-JP" altLang="en-US" b="1" noProof="0">
                <a:solidFill>
                  <a:schemeClr val="tx1"/>
                </a:solidFill>
                <a:latin typeface="+mn-ea"/>
                <a:ea typeface="+mn-ea"/>
              </a:rPr>
              <a:t>プロフェッショナル集団</a:t>
            </a:r>
          </a:p>
        </p:txBody>
      </p:sp>
      <p:sp>
        <p:nvSpPr>
          <p:cNvPr id="155" name="テキスト ボックス 154">
            <a:extLst>
              <a:ext uri="{FF2B5EF4-FFF2-40B4-BE49-F238E27FC236}">
                <a16:creationId xmlns:a16="http://schemas.microsoft.com/office/drawing/2014/main" id="{7103A385-4C06-8255-48E0-9086128A808F}"/>
              </a:ext>
            </a:extLst>
          </p:cNvPr>
          <p:cNvSpPr txBox="1"/>
          <p:nvPr/>
        </p:nvSpPr>
        <p:spPr>
          <a:xfrm>
            <a:off x="1279674" y="3875206"/>
            <a:ext cx="4738798" cy="2049407"/>
          </a:xfrm>
          <a:prstGeom prst="rect">
            <a:avLst/>
          </a:prstGeom>
          <a:noFill/>
        </p:spPr>
        <p:txBody>
          <a:bodyPr wrap="none">
            <a:spAutoFit/>
          </a:bodyPr>
          <a:lstStyle>
            <a:defPPr>
              <a:defRPr kern="0"/>
            </a:defPPr>
            <a:lvl1pPr lvl="0">
              <a:lnSpc>
                <a:spcPct val="120000"/>
              </a:lnSpc>
              <a:defRPr>
                <a:solidFill>
                  <a:schemeClr val="tx1"/>
                </a:solidFill>
                <a:latin typeface="+mn-lt"/>
                <a:ea typeface="+mn-ea"/>
              </a:defRPr>
            </a:lvl1pPr>
          </a:lstStyle>
          <a:p>
            <a:r>
              <a:rPr lang="ja-JP" altLang="en-US" b="1">
                <a:latin typeface="+mn-ea"/>
              </a:rPr>
              <a:t>マリンテクノロジーと建造監理技術の融合により、</a:t>
            </a:r>
            <a:endParaRPr lang="en-US" altLang="ja-JP" b="1">
              <a:latin typeface="+mn-ea"/>
            </a:endParaRPr>
          </a:p>
          <a:p>
            <a:r>
              <a:rPr lang="ja-JP" altLang="en-US" b="1">
                <a:latin typeface="+mn-ea"/>
              </a:rPr>
              <a:t>各種海事・新造船建造コンサルティングから</a:t>
            </a:r>
            <a:endParaRPr lang="en-US" altLang="ja-JP" b="1">
              <a:latin typeface="+mn-ea"/>
            </a:endParaRPr>
          </a:p>
          <a:p>
            <a:r>
              <a:rPr lang="ja-JP" altLang="en-US" b="1">
                <a:latin typeface="+mn-ea"/>
              </a:rPr>
              <a:t>訓練・運航支援・メンテナンスに至るまでの</a:t>
            </a:r>
            <a:endParaRPr lang="en-US" altLang="ja-JP" b="1">
              <a:latin typeface="+mn-ea"/>
            </a:endParaRPr>
          </a:p>
          <a:p>
            <a:r>
              <a:rPr lang="ja-JP" altLang="en-US" b="1">
                <a:latin typeface="+mn-ea"/>
              </a:rPr>
              <a:t>シームレスな海事ソリューションを提供することで、</a:t>
            </a:r>
            <a:endParaRPr lang="en-US" altLang="ja-JP" b="1">
              <a:latin typeface="+mn-ea"/>
            </a:endParaRPr>
          </a:p>
          <a:p>
            <a:r>
              <a:rPr lang="ja-JP" altLang="en-US" b="1">
                <a:latin typeface="+mn-ea"/>
              </a:rPr>
              <a:t>従業員・グループ外顧客・商船三井に</a:t>
            </a:r>
            <a:endParaRPr lang="en-US" altLang="ja-JP" b="1">
              <a:latin typeface="+mn-ea"/>
            </a:endParaRPr>
          </a:p>
          <a:p>
            <a:r>
              <a:rPr lang="ja-JP" altLang="en-US" b="1">
                <a:latin typeface="+mn-ea"/>
              </a:rPr>
              <a:t>新たな価値を届ける</a:t>
            </a:r>
          </a:p>
        </p:txBody>
      </p:sp>
      <p:sp>
        <p:nvSpPr>
          <p:cNvPr id="2" name="テキスト ボックス 1">
            <a:extLst>
              <a:ext uri="{FF2B5EF4-FFF2-40B4-BE49-F238E27FC236}">
                <a16:creationId xmlns:a16="http://schemas.microsoft.com/office/drawing/2014/main" id="{93F77155-7D3B-5D4F-F132-DBFC646329CF}"/>
              </a:ext>
            </a:extLst>
          </p:cNvPr>
          <p:cNvSpPr txBox="1"/>
          <p:nvPr/>
        </p:nvSpPr>
        <p:spPr>
          <a:xfrm rot="302885">
            <a:off x="6710407" y="1427325"/>
            <a:ext cx="4248000" cy="4248000"/>
          </a:xfrm>
          <a:prstGeom prst="rect">
            <a:avLst/>
          </a:prstGeom>
          <a:noFill/>
        </p:spPr>
        <p:txBody>
          <a:bodyPr wrap="none" rtlCol="0">
            <a:prstTxWarp prst="textArchDown">
              <a:avLst/>
            </a:prstTxWarp>
            <a:spAutoFit/>
          </a:bodyPr>
          <a:lstStyle/>
          <a:p>
            <a:pPr algn="ctr"/>
            <a:r>
              <a:rPr kumimoji="1" lang="ja-JP" altLang="en-US" sz="1600" b="1" dirty="0">
                <a:solidFill>
                  <a:schemeClr val="tx1"/>
                </a:solidFill>
                <a:latin typeface="+mn-lt"/>
                <a:ea typeface="+mn-ea"/>
              </a:rPr>
              <a:t>船員サポート</a:t>
            </a:r>
          </a:p>
        </p:txBody>
      </p:sp>
      <p:sp>
        <p:nvSpPr>
          <p:cNvPr id="4" name="テキスト ボックス 3">
            <a:extLst>
              <a:ext uri="{FF2B5EF4-FFF2-40B4-BE49-F238E27FC236}">
                <a16:creationId xmlns:a16="http://schemas.microsoft.com/office/drawing/2014/main" id="{2D642CA0-6DC1-5D8D-5BB2-F477FCCAC5D2}"/>
              </a:ext>
            </a:extLst>
          </p:cNvPr>
          <p:cNvSpPr txBox="1"/>
          <p:nvPr/>
        </p:nvSpPr>
        <p:spPr>
          <a:xfrm rot="17702471">
            <a:off x="6704253" y="1368717"/>
            <a:ext cx="4248000" cy="4248000"/>
          </a:xfrm>
          <a:prstGeom prst="rect">
            <a:avLst/>
          </a:prstGeom>
          <a:noFill/>
        </p:spPr>
        <p:txBody>
          <a:bodyPr wrap="none" rtlCol="0">
            <a:prstTxWarp prst="textArchDown">
              <a:avLst/>
            </a:prstTxWarp>
            <a:spAutoFit/>
          </a:bodyPr>
          <a:lstStyle/>
          <a:p>
            <a:pPr algn="ctr"/>
            <a:r>
              <a:rPr kumimoji="1" lang="ja-JP" altLang="en-US" sz="1600" b="1" dirty="0">
                <a:solidFill>
                  <a:schemeClr val="tx1"/>
                </a:solidFill>
                <a:latin typeface="+mn-lt"/>
                <a:ea typeface="+mn-ea"/>
              </a:rPr>
              <a:t>海事人材訓練</a:t>
            </a:r>
          </a:p>
        </p:txBody>
      </p:sp>
      <p:sp>
        <p:nvSpPr>
          <p:cNvPr id="7" name="テキスト ボックス 6">
            <a:extLst>
              <a:ext uri="{FF2B5EF4-FFF2-40B4-BE49-F238E27FC236}">
                <a16:creationId xmlns:a16="http://schemas.microsoft.com/office/drawing/2014/main" id="{72676CA5-7140-69E4-8D24-7DD0394C07B1}"/>
              </a:ext>
            </a:extLst>
          </p:cNvPr>
          <p:cNvSpPr txBox="1"/>
          <p:nvPr/>
        </p:nvSpPr>
        <p:spPr>
          <a:xfrm rot="2656694">
            <a:off x="6648709" y="1406549"/>
            <a:ext cx="4176000" cy="4176000"/>
          </a:xfrm>
          <a:prstGeom prst="rect">
            <a:avLst/>
          </a:prstGeom>
          <a:noFill/>
        </p:spPr>
        <p:txBody>
          <a:bodyPr wrap="none" rtlCol="0">
            <a:prstTxWarp prst="textArchUp">
              <a:avLst/>
            </a:prstTxWarp>
            <a:spAutoFit/>
          </a:bodyPr>
          <a:lstStyle/>
          <a:p>
            <a:pPr algn="ctr"/>
            <a:r>
              <a:rPr kumimoji="1" lang="ja-JP" altLang="en-US" sz="1600" b="1">
                <a:solidFill>
                  <a:schemeClr val="tx1"/>
                </a:solidFill>
                <a:latin typeface="+mn-lt"/>
                <a:ea typeface="+mn-ea"/>
              </a:rPr>
              <a:t>海事・新造船建造コンサル</a:t>
            </a:r>
          </a:p>
        </p:txBody>
      </p:sp>
      <p:sp>
        <p:nvSpPr>
          <p:cNvPr id="8" name="テキスト ボックス 7">
            <a:extLst>
              <a:ext uri="{FF2B5EF4-FFF2-40B4-BE49-F238E27FC236}">
                <a16:creationId xmlns:a16="http://schemas.microsoft.com/office/drawing/2014/main" id="{2CB584D7-630B-9E5A-4F82-56C5B95E6E74}"/>
              </a:ext>
            </a:extLst>
          </p:cNvPr>
          <p:cNvSpPr txBox="1"/>
          <p:nvPr/>
        </p:nvSpPr>
        <p:spPr>
          <a:xfrm rot="4616055">
            <a:off x="6565118" y="1401127"/>
            <a:ext cx="4248000" cy="4248000"/>
          </a:xfrm>
          <a:prstGeom prst="rect">
            <a:avLst/>
          </a:prstGeom>
          <a:noFill/>
        </p:spPr>
        <p:txBody>
          <a:bodyPr wrap="none" rtlCol="0">
            <a:prstTxWarp prst="textArchDown">
              <a:avLst/>
            </a:prstTxWarp>
            <a:spAutoFit/>
          </a:bodyPr>
          <a:lstStyle/>
          <a:p>
            <a:pPr algn="ctr"/>
            <a:r>
              <a:rPr kumimoji="1" lang="ja-JP" altLang="en-US" sz="1600" b="1">
                <a:solidFill>
                  <a:schemeClr val="tx1"/>
                </a:solidFill>
                <a:latin typeface="+mn-lt"/>
                <a:ea typeface="+mn-ea"/>
              </a:rPr>
              <a:t>特殊船運航・管理</a:t>
            </a:r>
          </a:p>
        </p:txBody>
      </p:sp>
      <p:sp>
        <p:nvSpPr>
          <p:cNvPr id="11" name="テキスト ボックス 10">
            <a:extLst>
              <a:ext uri="{FF2B5EF4-FFF2-40B4-BE49-F238E27FC236}">
                <a16:creationId xmlns:a16="http://schemas.microsoft.com/office/drawing/2014/main" id="{2B494977-4064-1138-5759-C45E3D340878}"/>
              </a:ext>
            </a:extLst>
          </p:cNvPr>
          <p:cNvSpPr txBox="1"/>
          <p:nvPr/>
        </p:nvSpPr>
        <p:spPr>
          <a:xfrm rot="19830129">
            <a:off x="6693284" y="1437127"/>
            <a:ext cx="4176000" cy="4176000"/>
          </a:xfrm>
          <a:prstGeom prst="rect">
            <a:avLst/>
          </a:prstGeom>
          <a:noFill/>
        </p:spPr>
        <p:txBody>
          <a:bodyPr wrap="none" rtlCol="0">
            <a:prstTxWarp prst="textArchUp">
              <a:avLst/>
            </a:prstTxWarp>
            <a:spAutoFit/>
          </a:bodyPr>
          <a:lstStyle/>
          <a:p>
            <a:pPr algn="ctr"/>
            <a:r>
              <a:rPr kumimoji="1" lang="ja-JP" altLang="en-US" sz="1600" b="1" dirty="0">
                <a:solidFill>
                  <a:schemeClr val="tx1">
                    <a:lumMod val="75000"/>
                  </a:schemeClr>
                </a:solidFill>
                <a:latin typeface="+mn-lt"/>
                <a:ea typeface="+mn-ea"/>
              </a:rPr>
              <a:t>オンサイトサービス</a:t>
            </a:r>
          </a:p>
        </p:txBody>
      </p:sp>
    </p:spTree>
    <p:extLst>
      <p:ext uri="{BB962C8B-B14F-4D97-AF65-F5344CB8AC3E}">
        <p14:creationId xmlns:p14="http://schemas.microsoft.com/office/powerpoint/2010/main" val="1854632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a:extLst>
              <a:ext uri="{FF2B5EF4-FFF2-40B4-BE49-F238E27FC236}">
                <a16:creationId xmlns:a16="http://schemas.microsoft.com/office/drawing/2014/main" id="{6C1E64CC-7DC6-586B-5A35-25008EC15365}"/>
              </a:ext>
            </a:extLst>
          </p:cNvPr>
          <p:cNvSpPr>
            <a:spLocks noGrp="1"/>
          </p:cNvSpPr>
          <p:nvPr>
            <p:ph type="title"/>
          </p:nvPr>
        </p:nvSpPr>
        <p:spPr>
          <a:xfrm>
            <a:off x="1208101" y="945388"/>
            <a:ext cx="2994506" cy="4495800"/>
          </a:xfrm>
        </p:spPr>
        <p:txBody>
          <a:bodyPr/>
          <a:lstStyle/>
          <a:p>
            <a:r>
              <a:rPr kumimoji="1" lang="ja-JP" altLang="en-US">
                <a:solidFill>
                  <a:srgbClr val="005295"/>
                </a:solidFill>
              </a:rPr>
              <a:t>事業案内</a:t>
            </a:r>
          </a:p>
        </p:txBody>
      </p:sp>
      <p:grpSp>
        <p:nvGrpSpPr>
          <p:cNvPr id="30" name="グループ化 29">
            <a:extLst>
              <a:ext uri="{FF2B5EF4-FFF2-40B4-BE49-F238E27FC236}">
                <a16:creationId xmlns:a16="http://schemas.microsoft.com/office/drawing/2014/main" id="{6B68C18C-7F24-47A7-E48F-2ADD0E0ADB71}"/>
              </a:ext>
            </a:extLst>
          </p:cNvPr>
          <p:cNvGrpSpPr/>
          <p:nvPr/>
        </p:nvGrpSpPr>
        <p:grpSpPr>
          <a:xfrm>
            <a:off x="4872000" y="963194"/>
            <a:ext cx="6337338" cy="4464000"/>
            <a:chOff x="4872000" y="981000"/>
            <a:chExt cx="6337338" cy="4464000"/>
          </a:xfrm>
        </p:grpSpPr>
        <p:sp>
          <p:nvSpPr>
            <p:cNvPr id="6" name="正方形/長方形 5">
              <a:extLst>
                <a:ext uri="{FF2B5EF4-FFF2-40B4-BE49-F238E27FC236}">
                  <a16:creationId xmlns:a16="http://schemas.microsoft.com/office/drawing/2014/main" id="{89C2C8B8-6F4D-5F2F-42C8-6BDEE2A46B23}"/>
                </a:ext>
              </a:extLst>
            </p:cNvPr>
            <p:cNvSpPr/>
            <p:nvPr/>
          </p:nvSpPr>
          <p:spPr>
            <a:xfrm>
              <a:off x="4872000" y="981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9" name="正方形/長方形 8">
              <a:extLst>
                <a:ext uri="{FF2B5EF4-FFF2-40B4-BE49-F238E27FC236}">
                  <a16:creationId xmlns:a16="http://schemas.microsoft.com/office/drawing/2014/main" id="{E45B8BA8-8A16-9F06-FC87-E493CD09D7D3}"/>
                </a:ext>
              </a:extLst>
            </p:cNvPr>
            <p:cNvSpPr/>
            <p:nvPr/>
          </p:nvSpPr>
          <p:spPr>
            <a:xfrm>
              <a:off x="4872000" y="1557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4" name="正方形/長方形 13">
              <a:extLst>
                <a:ext uri="{FF2B5EF4-FFF2-40B4-BE49-F238E27FC236}">
                  <a16:creationId xmlns:a16="http://schemas.microsoft.com/office/drawing/2014/main" id="{341168D7-D6D8-CD15-1AE8-B4E493061B0C}"/>
                </a:ext>
              </a:extLst>
            </p:cNvPr>
            <p:cNvSpPr/>
            <p:nvPr/>
          </p:nvSpPr>
          <p:spPr>
            <a:xfrm>
              <a:off x="4872000" y="2133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15" name="正方形/長方形 14">
              <a:extLst>
                <a:ext uri="{FF2B5EF4-FFF2-40B4-BE49-F238E27FC236}">
                  <a16:creationId xmlns:a16="http://schemas.microsoft.com/office/drawing/2014/main" id="{0FF5CE75-287E-8680-9F53-BDB796A1C394}"/>
                </a:ext>
              </a:extLst>
            </p:cNvPr>
            <p:cNvSpPr/>
            <p:nvPr/>
          </p:nvSpPr>
          <p:spPr>
            <a:xfrm>
              <a:off x="4872000" y="2709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4</a:t>
              </a:r>
              <a:endParaRPr kumimoji="1" lang="ja-JP" altLang="en-US"/>
            </a:p>
          </p:txBody>
        </p:sp>
        <p:sp>
          <p:nvSpPr>
            <p:cNvPr id="16" name="正方形/長方形 15">
              <a:extLst>
                <a:ext uri="{FF2B5EF4-FFF2-40B4-BE49-F238E27FC236}">
                  <a16:creationId xmlns:a16="http://schemas.microsoft.com/office/drawing/2014/main" id="{DE3B9E33-16A2-92DD-9FFE-9FF4FCF70C72}"/>
                </a:ext>
              </a:extLst>
            </p:cNvPr>
            <p:cNvSpPr/>
            <p:nvPr/>
          </p:nvSpPr>
          <p:spPr>
            <a:xfrm>
              <a:off x="4872000" y="3285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5</a:t>
              </a:r>
              <a:endParaRPr kumimoji="1" lang="ja-JP" altLang="en-US"/>
            </a:p>
          </p:txBody>
        </p:sp>
        <p:sp>
          <p:nvSpPr>
            <p:cNvPr id="17" name="正方形/長方形 16">
              <a:extLst>
                <a:ext uri="{FF2B5EF4-FFF2-40B4-BE49-F238E27FC236}">
                  <a16:creationId xmlns:a16="http://schemas.microsoft.com/office/drawing/2014/main" id="{1999A127-22DD-8746-7B1F-B482DE197808}"/>
                </a:ext>
              </a:extLst>
            </p:cNvPr>
            <p:cNvSpPr/>
            <p:nvPr/>
          </p:nvSpPr>
          <p:spPr>
            <a:xfrm>
              <a:off x="4872000" y="3861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6</a:t>
              </a:r>
              <a:endParaRPr kumimoji="1" lang="ja-JP" altLang="en-US"/>
            </a:p>
          </p:txBody>
        </p:sp>
        <p:sp>
          <p:nvSpPr>
            <p:cNvPr id="18" name="正方形/長方形 17">
              <a:extLst>
                <a:ext uri="{FF2B5EF4-FFF2-40B4-BE49-F238E27FC236}">
                  <a16:creationId xmlns:a16="http://schemas.microsoft.com/office/drawing/2014/main" id="{59211DBE-85B1-F4CB-8FD7-12E711BB5D9C}"/>
                </a:ext>
              </a:extLst>
            </p:cNvPr>
            <p:cNvSpPr/>
            <p:nvPr/>
          </p:nvSpPr>
          <p:spPr>
            <a:xfrm>
              <a:off x="4872000" y="4437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7</a:t>
              </a:r>
              <a:endParaRPr kumimoji="1" lang="ja-JP" altLang="en-US"/>
            </a:p>
          </p:txBody>
        </p:sp>
        <p:sp>
          <p:nvSpPr>
            <p:cNvPr id="19" name="正方形/長方形 18">
              <a:extLst>
                <a:ext uri="{FF2B5EF4-FFF2-40B4-BE49-F238E27FC236}">
                  <a16:creationId xmlns:a16="http://schemas.microsoft.com/office/drawing/2014/main" id="{FBC0AE0A-C8C4-CD13-9964-190616E3C283}"/>
                </a:ext>
              </a:extLst>
            </p:cNvPr>
            <p:cNvSpPr/>
            <p:nvPr/>
          </p:nvSpPr>
          <p:spPr>
            <a:xfrm>
              <a:off x="4872000" y="5013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8</a:t>
              </a:r>
              <a:endParaRPr kumimoji="1" lang="ja-JP" altLang="en-US"/>
            </a:p>
          </p:txBody>
        </p:sp>
        <p:sp>
          <p:nvSpPr>
            <p:cNvPr id="20" name="正方形/長方形 19">
              <a:extLst>
                <a:ext uri="{FF2B5EF4-FFF2-40B4-BE49-F238E27FC236}">
                  <a16:creationId xmlns:a16="http://schemas.microsoft.com/office/drawing/2014/main" id="{F87A6722-866E-09D3-F08A-F6E2EFD8A1CE}"/>
                </a:ext>
              </a:extLst>
            </p:cNvPr>
            <p:cNvSpPr/>
            <p:nvPr/>
          </p:nvSpPr>
          <p:spPr>
            <a:xfrm>
              <a:off x="5304000" y="981000"/>
              <a:ext cx="5905338"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n-ea"/>
                </a:rPr>
                <a:t>海事コンサルティング事業</a:t>
              </a:r>
              <a:endParaRPr kumimoji="1" lang="en-US" altLang="ja-JP" sz="2000">
                <a:solidFill>
                  <a:schemeClr val="tx1"/>
                </a:solidFill>
                <a:latin typeface="+mn-ea"/>
              </a:endParaRPr>
            </a:p>
          </p:txBody>
        </p:sp>
        <p:sp>
          <p:nvSpPr>
            <p:cNvPr id="21" name="正方形/長方形 20">
              <a:extLst>
                <a:ext uri="{FF2B5EF4-FFF2-40B4-BE49-F238E27FC236}">
                  <a16:creationId xmlns:a16="http://schemas.microsoft.com/office/drawing/2014/main" id="{779446BF-DF46-639B-D1B0-55C278426AA7}"/>
                </a:ext>
              </a:extLst>
            </p:cNvPr>
            <p:cNvSpPr/>
            <p:nvPr/>
          </p:nvSpPr>
          <p:spPr>
            <a:xfrm>
              <a:off x="5304000" y="1557000"/>
              <a:ext cx="5905338"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n-ea"/>
                </a:rPr>
                <a:t>海技訓練事業</a:t>
              </a:r>
              <a:endParaRPr kumimoji="1" lang="en-US" altLang="ja-JP" sz="2000">
                <a:solidFill>
                  <a:schemeClr val="tx1"/>
                </a:solidFill>
                <a:latin typeface="+mn-ea"/>
              </a:endParaRPr>
            </a:p>
          </p:txBody>
        </p:sp>
        <p:sp>
          <p:nvSpPr>
            <p:cNvPr id="22" name="正方形/長方形 21">
              <a:extLst>
                <a:ext uri="{FF2B5EF4-FFF2-40B4-BE49-F238E27FC236}">
                  <a16:creationId xmlns:a16="http://schemas.microsoft.com/office/drawing/2014/main" id="{A1682A2F-B8E4-8C19-23F5-2E47A58C22C9}"/>
                </a:ext>
              </a:extLst>
            </p:cNvPr>
            <p:cNvSpPr/>
            <p:nvPr/>
          </p:nvSpPr>
          <p:spPr>
            <a:xfrm>
              <a:off x="5304000" y="2133000"/>
              <a:ext cx="5905338"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n-ea"/>
                </a:rPr>
                <a:t>ケーブル船事業</a:t>
              </a:r>
              <a:endParaRPr kumimoji="1" lang="en-US" altLang="ja-JP" sz="2000">
                <a:solidFill>
                  <a:schemeClr val="tx1"/>
                </a:solidFill>
                <a:latin typeface="+mn-ea"/>
              </a:endParaRPr>
            </a:p>
          </p:txBody>
        </p:sp>
        <p:sp>
          <p:nvSpPr>
            <p:cNvPr id="23" name="正方形/長方形 22">
              <a:extLst>
                <a:ext uri="{FF2B5EF4-FFF2-40B4-BE49-F238E27FC236}">
                  <a16:creationId xmlns:a16="http://schemas.microsoft.com/office/drawing/2014/main" id="{6ECBA076-0D0A-5A6A-C44E-7FAA0CDEA34B}"/>
                </a:ext>
              </a:extLst>
            </p:cNvPr>
            <p:cNvSpPr/>
            <p:nvPr/>
          </p:nvSpPr>
          <p:spPr>
            <a:xfrm>
              <a:off x="5304000" y="2709000"/>
              <a:ext cx="5905338"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n-ea"/>
                </a:rPr>
                <a:t>海洋事業</a:t>
              </a:r>
              <a:endParaRPr kumimoji="1" lang="en-US" altLang="ja-JP" sz="2000">
                <a:solidFill>
                  <a:schemeClr val="tx1"/>
                </a:solidFill>
                <a:latin typeface="+mn-ea"/>
              </a:endParaRPr>
            </a:p>
          </p:txBody>
        </p:sp>
        <p:sp>
          <p:nvSpPr>
            <p:cNvPr id="24" name="正方形/長方形 23">
              <a:extLst>
                <a:ext uri="{FF2B5EF4-FFF2-40B4-BE49-F238E27FC236}">
                  <a16:creationId xmlns:a16="http://schemas.microsoft.com/office/drawing/2014/main" id="{2F4C4F4F-9B60-9FE3-F969-A8DF70F78230}"/>
                </a:ext>
              </a:extLst>
            </p:cNvPr>
            <p:cNvSpPr/>
            <p:nvPr/>
          </p:nvSpPr>
          <p:spPr>
            <a:xfrm>
              <a:off x="5304000" y="3285000"/>
              <a:ext cx="5905338"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n-ea"/>
                </a:rPr>
                <a:t>洋上風力関連事業</a:t>
              </a:r>
              <a:endParaRPr kumimoji="1" lang="en-US" altLang="ja-JP" sz="2000">
                <a:solidFill>
                  <a:schemeClr val="tx1"/>
                </a:solidFill>
                <a:latin typeface="+mn-ea"/>
              </a:endParaRPr>
            </a:p>
          </p:txBody>
        </p:sp>
        <p:sp>
          <p:nvSpPr>
            <p:cNvPr id="25" name="正方形/長方形 24">
              <a:extLst>
                <a:ext uri="{FF2B5EF4-FFF2-40B4-BE49-F238E27FC236}">
                  <a16:creationId xmlns:a16="http://schemas.microsoft.com/office/drawing/2014/main" id="{B357DF56-84EE-9F4A-2CEE-23EAF28D47FF}"/>
                </a:ext>
              </a:extLst>
            </p:cNvPr>
            <p:cNvSpPr/>
            <p:nvPr/>
          </p:nvSpPr>
          <p:spPr>
            <a:xfrm>
              <a:off x="5304000" y="3861000"/>
              <a:ext cx="5905338"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n-ea"/>
                </a:rPr>
                <a:t>オンサイト事業</a:t>
              </a:r>
              <a:endParaRPr kumimoji="1" lang="en-US" altLang="ja-JP" sz="2000">
                <a:solidFill>
                  <a:schemeClr val="tx1"/>
                </a:solidFill>
                <a:latin typeface="+mn-ea"/>
              </a:endParaRPr>
            </a:p>
          </p:txBody>
        </p:sp>
        <p:sp>
          <p:nvSpPr>
            <p:cNvPr id="26" name="正方形/長方形 25">
              <a:extLst>
                <a:ext uri="{FF2B5EF4-FFF2-40B4-BE49-F238E27FC236}">
                  <a16:creationId xmlns:a16="http://schemas.microsoft.com/office/drawing/2014/main" id="{A7A349F5-DE84-78C1-5141-D19812F3099B}"/>
                </a:ext>
              </a:extLst>
            </p:cNvPr>
            <p:cNvSpPr/>
            <p:nvPr/>
          </p:nvSpPr>
          <p:spPr>
            <a:xfrm>
              <a:off x="5304000" y="4437000"/>
              <a:ext cx="5905338"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TW" altLang="en-US" sz="2000">
                  <a:solidFill>
                    <a:schemeClr val="tx1"/>
                  </a:solidFill>
                  <a:latin typeface="+mn-ea"/>
                </a:rPr>
                <a:t>新造船建造監理事業</a:t>
              </a:r>
              <a:endParaRPr kumimoji="1" lang="en-US" altLang="ja-JP" sz="2000">
                <a:solidFill>
                  <a:schemeClr val="tx1"/>
                </a:solidFill>
                <a:latin typeface="+mn-ea"/>
              </a:endParaRPr>
            </a:p>
          </p:txBody>
        </p:sp>
        <p:sp>
          <p:nvSpPr>
            <p:cNvPr id="27" name="正方形/長方形 26">
              <a:extLst>
                <a:ext uri="{FF2B5EF4-FFF2-40B4-BE49-F238E27FC236}">
                  <a16:creationId xmlns:a16="http://schemas.microsoft.com/office/drawing/2014/main" id="{31C1E8FC-BA8A-F560-9C34-59CC8B0EB5C5}"/>
                </a:ext>
              </a:extLst>
            </p:cNvPr>
            <p:cNvSpPr/>
            <p:nvPr/>
          </p:nvSpPr>
          <p:spPr>
            <a:xfrm>
              <a:off x="5304000" y="5013000"/>
              <a:ext cx="5905338"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TW" altLang="en-US" sz="2000">
                  <a:solidFill>
                    <a:schemeClr val="tx1"/>
                  </a:solidFill>
                  <a:latin typeface="+mn-ea"/>
                </a:rPr>
                <a:t>海事手続</a:t>
              </a:r>
              <a:r>
                <a:rPr kumimoji="1" lang="ja-JP" altLang="en-US" sz="2000">
                  <a:solidFill>
                    <a:schemeClr val="tx1"/>
                  </a:solidFill>
                  <a:latin typeface="+mn-ea"/>
                </a:rPr>
                <a:t>事業</a:t>
              </a:r>
              <a:endParaRPr kumimoji="1" lang="en-US" altLang="ja-JP" sz="2000">
                <a:solidFill>
                  <a:schemeClr val="tx1"/>
                </a:solidFill>
                <a:latin typeface="+mn-ea"/>
              </a:endParaRPr>
            </a:p>
          </p:txBody>
        </p:sp>
      </p:grpSp>
    </p:spTree>
    <p:extLst>
      <p:ext uri="{BB962C8B-B14F-4D97-AF65-F5344CB8AC3E}">
        <p14:creationId xmlns:p14="http://schemas.microsoft.com/office/powerpoint/2010/main" val="2420913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06B9B5D3-6545-E35A-E538-FC7A4BD9A4C8}"/>
              </a:ext>
            </a:extLst>
          </p:cNvPr>
          <p:cNvSpPr/>
          <p:nvPr/>
        </p:nvSpPr>
        <p:spPr>
          <a:xfrm>
            <a:off x="983998" y="1124998"/>
            <a:ext cx="10224001" cy="48963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9CDBDDFA-03C1-C38E-CDE8-805C977E43A8}"/>
              </a:ext>
            </a:extLst>
          </p:cNvPr>
          <p:cNvSpPr/>
          <p:nvPr/>
        </p:nvSpPr>
        <p:spPr>
          <a:xfrm>
            <a:off x="4475998" y="1629000"/>
            <a:ext cx="3240000" cy="424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B5AB4466-DBD1-F8DB-B953-A56820A2888D}"/>
              </a:ext>
            </a:extLst>
          </p:cNvPr>
          <p:cNvSpPr txBox="1"/>
          <p:nvPr/>
        </p:nvSpPr>
        <p:spPr>
          <a:xfrm>
            <a:off x="4475998" y="1752110"/>
            <a:ext cx="1495922" cy="338554"/>
          </a:xfrm>
          <a:prstGeom prst="rect">
            <a:avLst/>
          </a:prstGeom>
          <a:noFill/>
        </p:spPr>
        <p:txBody>
          <a:bodyPr wrap="none">
            <a:spAutoFit/>
          </a:bodyPr>
          <a:lstStyle>
            <a:defPPr>
              <a:defRPr kern="0"/>
            </a:defPPr>
            <a:lvl1pPr>
              <a:defRPr sz="1600" b="1">
                <a:solidFill>
                  <a:schemeClr val="accent1"/>
                </a:solidFill>
                <a:latin typeface="+mn-lt"/>
                <a:ea typeface="+mn-ea"/>
              </a:defRPr>
            </a:lvl1pPr>
          </a:lstStyle>
          <a:p>
            <a:r>
              <a:rPr lang="en-US" altLang="ja-JP" dirty="0">
                <a:solidFill>
                  <a:srgbClr val="005396"/>
                </a:solidFill>
                <a:latin typeface="+mj-ea"/>
                <a:ea typeface="+mj-ea"/>
              </a:rPr>
              <a:t>Ship to Ship</a:t>
            </a:r>
            <a:endParaRPr lang="ja-JP" altLang="en-US" dirty="0">
              <a:solidFill>
                <a:srgbClr val="005396"/>
              </a:solidFill>
              <a:latin typeface="+mj-ea"/>
              <a:ea typeface="+mj-ea"/>
            </a:endParaRPr>
          </a:p>
        </p:txBody>
      </p:sp>
      <p:sp>
        <p:nvSpPr>
          <p:cNvPr id="29" name="テキスト ボックス 28">
            <a:extLst>
              <a:ext uri="{FF2B5EF4-FFF2-40B4-BE49-F238E27FC236}">
                <a16:creationId xmlns:a16="http://schemas.microsoft.com/office/drawing/2014/main" id="{810D1A28-E53F-B14C-7FB4-AB22DC8CFD4E}"/>
              </a:ext>
            </a:extLst>
          </p:cNvPr>
          <p:cNvSpPr txBox="1"/>
          <p:nvPr/>
        </p:nvSpPr>
        <p:spPr>
          <a:xfrm>
            <a:off x="4475998" y="2133000"/>
            <a:ext cx="1755609" cy="321883"/>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en-US" altLang="ja-JP"/>
              <a:t>LNG</a:t>
            </a:r>
            <a:r>
              <a:rPr lang="ja-JP" altLang="en-US"/>
              <a:t>船、</a:t>
            </a:r>
            <a:r>
              <a:rPr lang="en-US" altLang="ja-JP"/>
              <a:t>FSRU</a:t>
            </a:r>
            <a:r>
              <a:rPr lang="ja-JP" altLang="en-US"/>
              <a:t>など</a:t>
            </a:r>
            <a:endParaRPr lang="en-US" altLang="ja-JP"/>
          </a:p>
        </p:txBody>
      </p:sp>
      <p:sp>
        <p:nvSpPr>
          <p:cNvPr id="38" name="正方形/長方形 37">
            <a:extLst>
              <a:ext uri="{FF2B5EF4-FFF2-40B4-BE49-F238E27FC236}">
                <a16:creationId xmlns:a16="http://schemas.microsoft.com/office/drawing/2014/main" id="{33C8BC60-3F9A-1B22-7583-CD1C05F5962C}"/>
              </a:ext>
            </a:extLst>
          </p:cNvPr>
          <p:cNvSpPr/>
          <p:nvPr/>
        </p:nvSpPr>
        <p:spPr>
          <a:xfrm>
            <a:off x="1128000" y="1629000"/>
            <a:ext cx="3240000" cy="424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04ED42E6-DF66-0723-E276-CBD17D78C87C}"/>
              </a:ext>
            </a:extLst>
          </p:cNvPr>
          <p:cNvSpPr/>
          <p:nvPr/>
        </p:nvSpPr>
        <p:spPr>
          <a:xfrm>
            <a:off x="7837355" y="1629000"/>
            <a:ext cx="3240000" cy="424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Image 32">
            <a:extLst>
              <a:ext uri="{FF2B5EF4-FFF2-40B4-BE49-F238E27FC236}">
                <a16:creationId xmlns:a16="http://schemas.microsoft.com/office/drawing/2014/main" id="{7C328A08-ACCD-A9B9-78E9-A6A4F0D7E0BE}"/>
              </a:ext>
            </a:extLst>
          </p:cNvPr>
          <p:cNvPicPr>
            <a:picLocks noChangeAspect="1"/>
          </p:cNvPicPr>
          <p:nvPr/>
        </p:nvPicPr>
        <p:blipFill rotWithShape="1">
          <a:blip r:embed="rId3" cstate="print"/>
          <a:srcRect l="67101" r="1"/>
          <a:stretch/>
        </p:blipFill>
        <p:spPr>
          <a:xfrm>
            <a:off x="2193974" y="4581000"/>
            <a:ext cx="1108052" cy="1008000"/>
          </a:xfrm>
          <a:prstGeom prst="rect">
            <a:avLst/>
          </a:prstGeom>
        </p:spPr>
      </p:pic>
      <p:pic>
        <p:nvPicPr>
          <p:cNvPr id="45" name="図 44">
            <a:extLst>
              <a:ext uri="{FF2B5EF4-FFF2-40B4-BE49-F238E27FC236}">
                <a16:creationId xmlns:a16="http://schemas.microsoft.com/office/drawing/2014/main" id="{CBD65403-5690-8FDD-E099-5E4BC8F1127C}"/>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6000"/>
                    </a14:imgEffect>
                  </a14:imgLayer>
                </a14:imgProps>
              </a:ext>
            </a:extLst>
          </a:blip>
          <a:srcRect l="596" t="3309" r="50565" b="3309"/>
          <a:stretch/>
        </p:blipFill>
        <p:spPr>
          <a:xfrm>
            <a:off x="4620000" y="3141000"/>
            <a:ext cx="2952000" cy="1152000"/>
          </a:xfrm>
          <a:custGeom>
            <a:avLst/>
            <a:gdLst>
              <a:gd name="connsiteX0" fmla="*/ 0 w 2952000"/>
              <a:gd name="connsiteY0" fmla="*/ 0 h 1152000"/>
              <a:gd name="connsiteX1" fmla="*/ 2952000 w 2952000"/>
              <a:gd name="connsiteY1" fmla="*/ 0 h 1152000"/>
              <a:gd name="connsiteX2" fmla="*/ 2952000 w 2952000"/>
              <a:gd name="connsiteY2" fmla="*/ 1152000 h 1152000"/>
              <a:gd name="connsiteX3" fmla="*/ 0 w 2952000"/>
              <a:gd name="connsiteY3" fmla="*/ 1152000 h 1152000"/>
            </a:gdLst>
            <a:ahLst/>
            <a:cxnLst>
              <a:cxn ang="0">
                <a:pos x="connsiteX0" y="connsiteY0"/>
              </a:cxn>
              <a:cxn ang="0">
                <a:pos x="connsiteX1" y="connsiteY1"/>
              </a:cxn>
              <a:cxn ang="0">
                <a:pos x="connsiteX2" y="connsiteY2"/>
              </a:cxn>
              <a:cxn ang="0">
                <a:pos x="connsiteX3" y="connsiteY3"/>
              </a:cxn>
            </a:cxnLst>
            <a:rect l="l" t="t" r="r" b="b"/>
            <a:pathLst>
              <a:path w="2952000" h="1152000">
                <a:moveTo>
                  <a:pt x="0" y="0"/>
                </a:moveTo>
                <a:lnTo>
                  <a:pt x="2952000" y="0"/>
                </a:lnTo>
                <a:lnTo>
                  <a:pt x="2952000" y="1152000"/>
                </a:lnTo>
                <a:lnTo>
                  <a:pt x="0" y="1152000"/>
                </a:lnTo>
                <a:close/>
              </a:path>
            </a:pathLst>
          </a:custGeom>
        </p:spPr>
      </p:pic>
      <p:pic>
        <p:nvPicPr>
          <p:cNvPr id="43" name="図 42">
            <a:extLst>
              <a:ext uri="{FF2B5EF4-FFF2-40B4-BE49-F238E27FC236}">
                <a16:creationId xmlns:a16="http://schemas.microsoft.com/office/drawing/2014/main" id="{A35F604D-2ABF-70C7-104A-30851D58936C}"/>
              </a:ext>
            </a:extLst>
          </p:cNvPr>
          <p:cNvPicPr>
            <a:picLocks noChangeAspect="1"/>
          </p:cNvPicPr>
          <p:nvPr/>
        </p:nvPicPr>
        <p:blipFill rotWithShape="1">
          <a:blip r:embed="rId6" cstate="print">
            <a:extLst>
              <a:ext uri="{BEBA8EAE-BF5A-486C-A8C5-ECC9F3942E4B}">
                <a14:imgProps xmlns:a14="http://schemas.microsoft.com/office/drawing/2010/main">
                  <a14:imgLayer r:embed="rId5">
                    <a14:imgEffect>
                      <a14:brightnessContrast bright="10000"/>
                    </a14:imgEffect>
                  </a14:imgLayer>
                </a14:imgProps>
              </a:ext>
            </a:extLst>
          </a:blip>
          <a:srcRect l="50797" t="3309" r="593" b="3309"/>
          <a:stretch/>
        </p:blipFill>
        <p:spPr>
          <a:xfrm>
            <a:off x="4620000" y="4437000"/>
            <a:ext cx="2952000" cy="1152000"/>
          </a:xfrm>
          <a:custGeom>
            <a:avLst/>
            <a:gdLst>
              <a:gd name="connsiteX0" fmla="*/ 0 w 2952000"/>
              <a:gd name="connsiteY0" fmla="*/ 0 h 1152000"/>
              <a:gd name="connsiteX1" fmla="*/ 2952000 w 2952000"/>
              <a:gd name="connsiteY1" fmla="*/ 0 h 1152000"/>
              <a:gd name="connsiteX2" fmla="*/ 2952000 w 2952000"/>
              <a:gd name="connsiteY2" fmla="*/ 1152000 h 1152000"/>
              <a:gd name="connsiteX3" fmla="*/ 0 w 2952000"/>
              <a:gd name="connsiteY3" fmla="*/ 1152000 h 1152000"/>
            </a:gdLst>
            <a:ahLst/>
            <a:cxnLst>
              <a:cxn ang="0">
                <a:pos x="connsiteX0" y="connsiteY0"/>
              </a:cxn>
              <a:cxn ang="0">
                <a:pos x="connsiteX1" y="connsiteY1"/>
              </a:cxn>
              <a:cxn ang="0">
                <a:pos x="connsiteX2" y="connsiteY2"/>
              </a:cxn>
              <a:cxn ang="0">
                <a:pos x="connsiteX3" y="connsiteY3"/>
              </a:cxn>
            </a:cxnLst>
            <a:rect l="l" t="t" r="r" b="b"/>
            <a:pathLst>
              <a:path w="2952000" h="1152000">
                <a:moveTo>
                  <a:pt x="0" y="0"/>
                </a:moveTo>
                <a:lnTo>
                  <a:pt x="2952000" y="0"/>
                </a:lnTo>
                <a:lnTo>
                  <a:pt x="2952000" y="1152000"/>
                </a:lnTo>
                <a:lnTo>
                  <a:pt x="0" y="1152000"/>
                </a:lnTo>
                <a:close/>
              </a:path>
            </a:pathLst>
          </a:custGeom>
        </p:spPr>
      </p:pic>
      <p:pic>
        <p:nvPicPr>
          <p:cNvPr id="9" name="Image 38">
            <a:extLst>
              <a:ext uri="{FF2B5EF4-FFF2-40B4-BE49-F238E27FC236}">
                <a16:creationId xmlns:a16="http://schemas.microsoft.com/office/drawing/2014/main" id="{78267154-2CE2-EDE5-ED02-F0D2DC5DEB86}"/>
              </a:ext>
            </a:extLst>
          </p:cNvPr>
          <p:cNvPicPr>
            <a:picLocks noChangeAspect="1"/>
          </p:cNvPicPr>
          <p:nvPr/>
        </p:nvPicPr>
        <p:blipFill>
          <a:blip r:embed="rId7" cstate="print"/>
          <a:stretch>
            <a:fillRect/>
          </a:stretch>
        </p:blipFill>
        <p:spPr>
          <a:xfrm>
            <a:off x="8262155" y="4538548"/>
            <a:ext cx="2390400" cy="906452"/>
          </a:xfrm>
          <a:prstGeom prst="rect">
            <a:avLst/>
          </a:prstGeom>
          <a:ln>
            <a:solidFill>
              <a:schemeClr val="tx2"/>
            </a:solidFill>
          </a:ln>
        </p:spPr>
      </p:pic>
      <p:sp>
        <p:nvSpPr>
          <p:cNvPr id="2" name="タイトル 2">
            <a:extLst>
              <a:ext uri="{FF2B5EF4-FFF2-40B4-BE49-F238E27FC236}">
                <a16:creationId xmlns:a16="http://schemas.microsoft.com/office/drawing/2014/main" id="{DA4CCD3C-263C-325B-AD16-27DB0206227C}"/>
              </a:ext>
            </a:extLst>
          </p:cNvPr>
          <p:cNvSpPr>
            <a:spLocks noGrp="1"/>
          </p:cNvSpPr>
          <p:nvPr>
            <p:ph type="title"/>
          </p:nvPr>
        </p:nvSpPr>
        <p:spPr>
          <a:xfrm>
            <a:off x="1488000" y="274638"/>
            <a:ext cx="9726100" cy="323850"/>
          </a:xfrm>
        </p:spPr>
        <p:txBody>
          <a:bodyPr/>
          <a:lstStyle/>
          <a:p>
            <a:r>
              <a:rPr lang="ja-JP" altLang="en-US" dirty="0">
                <a:solidFill>
                  <a:srgbClr val="005396"/>
                </a:solidFill>
              </a:rPr>
              <a:t>海事コンサルティング事業 （１</a:t>
            </a:r>
            <a:r>
              <a:rPr lang="en-US" altLang="ja-JP" dirty="0">
                <a:solidFill>
                  <a:srgbClr val="005396"/>
                </a:solidFill>
              </a:rPr>
              <a:t>/</a:t>
            </a:r>
            <a:r>
              <a:rPr lang="ja-JP" altLang="en-US" dirty="0">
                <a:solidFill>
                  <a:srgbClr val="005396"/>
                </a:solidFill>
              </a:rPr>
              <a:t>３）</a:t>
            </a:r>
          </a:p>
        </p:txBody>
      </p:sp>
      <p:pic>
        <p:nvPicPr>
          <p:cNvPr id="3" name="図 2">
            <a:extLst>
              <a:ext uri="{FF2B5EF4-FFF2-40B4-BE49-F238E27FC236}">
                <a16:creationId xmlns:a16="http://schemas.microsoft.com/office/drawing/2014/main" id="{A5D337AC-D8C6-7BE9-A6F6-37045713D15E}"/>
              </a:ext>
            </a:extLst>
          </p:cNvPr>
          <p:cNvPicPr>
            <a:picLocks noChangeAspect="1"/>
          </p:cNvPicPr>
          <p:nvPr/>
        </p:nvPicPr>
        <p:blipFill>
          <a:blip r:embed="rId8"/>
          <a:stretch>
            <a:fillRect/>
          </a:stretch>
        </p:blipFill>
        <p:spPr>
          <a:xfrm>
            <a:off x="11296525" y="0"/>
            <a:ext cx="895475" cy="914528"/>
          </a:xfrm>
          <a:prstGeom prst="rect">
            <a:avLst/>
          </a:prstGeom>
        </p:spPr>
      </p:pic>
      <p:pic>
        <p:nvPicPr>
          <p:cNvPr id="1026" name="Picture 2" descr="船舶係留時の安全性検討 | 海事コンサルティング | 事業案内 | 商船三井マリテックス株式会社">
            <a:extLst>
              <a:ext uri="{FF2B5EF4-FFF2-40B4-BE49-F238E27FC236}">
                <a16:creationId xmlns:a16="http://schemas.microsoft.com/office/drawing/2014/main" id="{1CCF4A87-C982-092A-FB7C-2783ABFA00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3132" y="3141000"/>
            <a:ext cx="2388447" cy="100800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AF427976-ECA8-07B4-1D26-652E83E9D2C6}"/>
              </a:ext>
            </a:extLst>
          </p:cNvPr>
          <p:cNvSpPr txBox="1"/>
          <p:nvPr/>
        </p:nvSpPr>
        <p:spPr>
          <a:xfrm>
            <a:off x="8450509" y="4149000"/>
            <a:ext cx="2013693" cy="400110"/>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ja-JP" altLang="en-US"/>
              <a:t>東北地方太平洋沖地震を再現した</a:t>
            </a:r>
            <a:endParaRPr lang="en-US" altLang="ja-JP"/>
          </a:p>
          <a:p>
            <a:r>
              <a:rPr lang="ja-JP" altLang="en-US"/>
              <a:t>津波シミュレーション一例</a:t>
            </a:r>
          </a:p>
        </p:txBody>
      </p:sp>
      <p:sp>
        <p:nvSpPr>
          <p:cNvPr id="12" name="テキスト ボックス 11">
            <a:extLst>
              <a:ext uri="{FF2B5EF4-FFF2-40B4-BE49-F238E27FC236}">
                <a16:creationId xmlns:a16="http://schemas.microsoft.com/office/drawing/2014/main" id="{C4ECDE28-54D7-998B-6E39-DAADADBDA260}"/>
              </a:ext>
            </a:extLst>
          </p:cNvPr>
          <p:cNvSpPr txBox="1"/>
          <p:nvPr/>
        </p:nvSpPr>
        <p:spPr>
          <a:xfrm>
            <a:off x="8415243" y="5445000"/>
            <a:ext cx="2084225" cy="400110"/>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ja-JP" altLang="en-US"/>
              <a:t>津波シミュレーションによる対象地点の</a:t>
            </a:r>
            <a:endParaRPr lang="en-US" altLang="ja-JP"/>
          </a:p>
          <a:p>
            <a:r>
              <a:rPr lang="ja-JP" altLang="en-US"/>
              <a:t>水位流速の時系列データ一例</a:t>
            </a:r>
          </a:p>
        </p:txBody>
      </p:sp>
      <p:pic>
        <p:nvPicPr>
          <p:cNvPr id="14" name="図 13">
            <a:extLst>
              <a:ext uri="{FF2B5EF4-FFF2-40B4-BE49-F238E27FC236}">
                <a16:creationId xmlns:a16="http://schemas.microsoft.com/office/drawing/2014/main" id="{DDCF570A-F11A-E05E-9A6B-3FF351C508D8}"/>
              </a:ext>
            </a:extLst>
          </p:cNvPr>
          <p:cNvPicPr>
            <a:picLocks noChangeAspect="1"/>
          </p:cNvPicPr>
          <p:nvPr/>
        </p:nvPicPr>
        <p:blipFill>
          <a:blip r:embed="rId10"/>
          <a:stretch>
            <a:fillRect/>
          </a:stretch>
        </p:blipFill>
        <p:spPr>
          <a:xfrm>
            <a:off x="1636833" y="3285000"/>
            <a:ext cx="2222335" cy="1008000"/>
          </a:xfrm>
          <a:prstGeom prst="rect">
            <a:avLst/>
          </a:prstGeom>
        </p:spPr>
      </p:pic>
      <p:sp>
        <p:nvSpPr>
          <p:cNvPr id="15" name="テキスト ボックス 14">
            <a:extLst>
              <a:ext uri="{FF2B5EF4-FFF2-40B4-BE49-F238E27FC236}">
                <a16:creationId xmlns:a16="http://schemas.microsoft.com/office/drawing/2014/main" id="{39E26ACB-A45B-249E-09DD-C0405580E4E8}"/>
              </a:ext>
            </a:extLst>
          </p:cNvPr>
          <p:cNvSpPr txBox="1"/>
          <p:nvPr/>
        </p:nvSpPr>
        <p:spPr>
          <a:xfrm>
            <a:off x="1588375" y="4293000"/>
            <a:ext cx="2319250"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ja-JP" altLang="en-US"/>
              <a:t>ブジネスク法による港内静穏度解析一例</a:t>
            </a:r>
          </a:p>
        </p:txBody>
      </p:sp>
      <p:sp>
        <p:nvSpPr>
          <p:cNvPr id="16" name="テキスト ボックス 15">
            <a:extLst>
              <a:ext uri="{FF2B5EF4-FFF2-40B4-BE49-F238E27FC236}">
                <a16:creationId xmlns:a16="http://schemas.microsoft.com/office/drawing/2014/main" id="{6BDB12E1-D40A-29BA-FF56-E4A55BCE6A2C}"/>
              </a:ext>
            </a:extLst>
          </p:cNvPr>
          <p:cNvSpPr txBox="1"/>
          <p:nvPr/>
        </p:nvSpPr>
        <p:spPr>
          <a:xfrm>
            <a:off x="1747308" y="5589000"/>
            <a:ext cx="2001385"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ja-JP" altLang="en-US"/>
              <a:t>船体動揺シミュレーション</a:t>
            </a:r>
            <a:r>
              <a:rPr lang="en-US" altLang="ja-JP"/>
              <a:t>3D</a:t>
            </a:r>
            <a:r>
              <a:rPr lang="ja-JP" altLang="en-US"/>
              <a:t>イメージ</a:t>
            </a:r>
          </a:p>
        </p:txBody>
      </p:sp>
      <p:sp>
        <p:nvSpPr>
          <p:cNvPr id="17" name="テキスト ボックス 16">
            <a:extLst>
              <a:ext uri="{FF2B5EF4-FFF2-40B4-BE49-F238E27FC236}">
                <a16:creationId xmlns:a16="http://schemas.microsoft.com/office/drawing/2014/main" id="{BBC02CD6-98C0-EE18-0D0F-B004C2E64C7B}"/>
              </a:ext>
            </a:extLst>
          </p:cNvPr>
          <p:cNvSpPr txBox="1"/>
          <p:nvPr/>
        </p:nvSpPr>
        <p:spPr>
          <a:xfrm>
            <a:off x="4754928" y="5589000"/>
            <a:ext cx="2682145"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en-US" altLang="ja-JP"/>
              <a:t>LNG</a:t>
            </a:r>
            <a:r>
              <a:rPr lang="ja-JP" altLang="en-US"/>
              <a:t>船の</a:t>
            </a:r>
            <a:r>
              <a:rPr lang="en-US" altLang="ja-JP"/>
              <a:t>STS(Ship</a:t>
            </a:r>
            <a:r>
              <a:rPr lang="ja-JP" altLang="en-US"/>
              <a:t> </a:t>
            </a:r>
            <a:r>
              <a:rPr lang="en-US" altLang="ja-JP"/>
              <a:t>TO</a:t>
            </a:r>
            <a:r>
              <a:rPr lang="ja-JP" altLang="en-US"/>
              <a:t> </a:t>
            </a:r>
            <a:r>
              <a:rPr lang="en-US" altLang="ja-JP"/>
              <a:t>Ship)</a:t>
            </a:r>
            <a:r>
              <a:rPr lang="ja-JP" altLang="en-US"/>
              <a:t>係留状態のイメージ</a:t>
            </a:r>
          </a:p>
        </p:txBody>
      </p:sp>
      <p:sp>
        <p:nvSpPr>
          <p:cNvPr id="19" name="正方形/長方形 18">
            <a:extLst>
              <a:ext uri="{FF2B5EF4-FFF2-40B4-BE49-F238E27FC236}">
                <a16:creationId xmlns:a16="http://schemas.microsoft.com/office/drawing/2014/main" id="{628DDF58-47D1-3FDF-3344-A109F1C727E5}"/>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21" name="テキスト ボックス 20">
            <a:extLst>
              <a:ext uri="{FF2B5EF4-FFF2-40B4-BE49-F238E27FC236}">
                <a16:creationId xmlns:a16="http://schemas.microsoft.com/office/drawing/2014/main" id="{615AC9C2-9B53-8696-E007-152BDB4E8187}"/>
              </a:ext>
            </a:extLst>
          </p:cNvPr>
          <p:cNvSpPr txBox="1"/>
          <p:nvPr/>
        </p:nvSpPr>
        <p:spPr>
          <a:xfrm>
            <a:off x="984000" y="1125000"/>
            <a:ext cx="2424062"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dirty="0"/>
              <a:t>船舶係留時の安全性検討</a:t>
            </a:r>
          </a:p>
        </p:txBody>
      </p:sp>
      <p:sp>
        <p:nvSpPr>
          <p:cNvPr id="23" name="テキスト ボックス 22">
            <a:extLst>
              <a:ext uri="{FF2B5EF4-FFF2-40B4-BE49-F238E27FC236}">
                <a16:creationId xmlns:a16="http://schemas.microsoft.com/office/drawing/2014/main" id="{6E6F8BB7-792F-7D03-45E1-729D7AD86812}"/>
              </a:ext>
            </a:extLst>
          </p:cNvPr>
          <p:cNvSpPr txBox="1"/>
          <p:nvPr/>
        </p:nvSpPr>
        <p:spPr>
          <a:xfrm>
            <a:off x="1128000" y="1629000"/>
            <a:ext cx="2731838" cy="584775"/>
          </a:xfrm>
          <a:prstGeom prst="rect">
            <a:avLst/>
          </a:prstGeom>
          <a:noFill/>
        </p:spPr>
        <p:txBody>
          <a:bodyPr wrap="none">
            <a:spAutoFit/>
          </a:bodyPr>
          <a:lstStyle>
            <a:defPPr>
              <a:defRPr kern="0"/>
            </a:defPPr>
            <a:lvl1pPr>
              <a:defRPr sz="1600" b="1">
                <a:solidFill>
                  <a:schemeClr val="accent1"/>
                </a:solidFill>
                <a:latin typeface="+mn-lt"/>
                <a:ea typeface="+mn-ea"/>
              </a:defRPr>
            </a:lvl1pPr>
          </a:lstStyle>
          <a:p>
            <a:r>
              <a:rPr lang="ja-JP" altLang="en-US" dirty="0">
                <a:solidFill>
                  <a:srgbClr val="005396"/>
                </a:solidFill>
                <a:latin typeface="+mn-ea"/>
              </a:rPr>
              <a:t>係留限界や荷役限界の予測、</a:t>
            </a:r>
            <a:endParaRPr lang="en-US" altLang="ja-JP" dirty="0">
              <a:solidFill>
                <a:srgbClr val="005396"/>
              </a:solidFill>
              <a:latin typeface="+mn-ea"/>
            </a:endParaRPr>
          </a:p>
          <a:p>
            <a:r>
              <a:rPr lang="ja-JP" altLang="en-US" dirty="0">
                <a:solidFill>
                  <a:srgbClr val="005396"/>
                </a:solidFill>
                <a:latin typeface="+mn-ea"/>
              </a:rPr>
              <a:t>安全対策を提案</a:t>
            </a:r>
          </a:p>
        </p:txBody>
      </p:sp>
      <p:sp>
        <p:nvSpPr>
          <p:cNvPr id="25" name="テキスト ボックス 24">
            <a:extLst>
              <a:ext uri="{FF2B5EF4-FFF2-40B4-BE49-F238E27FC236}">
                <a16:creationId xmlns:a16="http://schemas.microsoft.com/office/drawing/2014/main" id="{8DE96CEE-4355-239D-55A6-4CC43F96BDEC}"/>
              </a:ext>
            </a:extLst>
          </p:cNvPr>
          <p:cNvSpPr txBox="1"/>
          <p:nvPr/>
        </p:nvSpPr>
        <p:spPr>
          <a:xfrm>
            <a:off x="1128000" y="2133000"/>
            <a:ext cx="3168000" cy="1097480"/>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a:t>船体動揺シミュレーション／</a:t>
            </a:r>
            <a:br>
              <a:rPr lang="en-US" altLang="ja-JP"/>
            </a:br>
            <a:r>
              <a:rPr lang="ja-JP" altLang="en-US"/>
              <a:t>津波シミュレーションを実施</a:t>
            </a:r>
            <a:endParaRPr lang="en-US" altLang="ja-JP"/>
          </a:p>
          <a:p>
            <a:r>
              <a:rPr lang="ja-JP" altLang="en-US"/>
              <a:t>各種風波浪の気象・海象データの整理、</a:t>
            </a:r>
            <a:br>
              <a:rPr lang="en-US" altLang="ja-JP"/>
            </a:br>
            <a:r>
              <a:rPr lang="ja-JP" altLang="en-US"/>
              <a:t>港内静穏度推算</a:t>
            </a:r>
            <a:endParaRPr lang="en-US" altLang="ja-JP"/>
          </a:p>
        </p:txBody>
      </p:sp>
      <p:sp>
        <p:nvSpPr>
          <p:cNvPr id="31" name="テキスト ボックス 30">
            <a:extLst>
              <a:ext uri="{FF2B5EF4-FFF2-40B4-BE49-F238E27FC236}">
                <a16:creationId xmlns:a16="http://schemas.microsoft.com/office/drawing/2014/main" id="{7EC0D837-65B7-86E6-3AD1-E5235C9B8C37}"/>
              </a:ext>
            </a:extLst>
          </p:cNvPr>
          <p:cNvSpPr txBox="1"/>
          <p:nvPr/>
        </p:nvSpPr>
        <p:spPr>
          <a:xfrm>
            <a:off x="7824000" y="1629000"/>
            <a:ext cx="2872902" cy="584775"/>
          </a:xfrm>
          <a:prstGeom prst="rect">
            <a:avLst/>
          </a:prstGeom>
          <a:noFill/>
        </p:spPr>
        <p:txBody>
          <a:bodyPr wrap="none">
            <a:spAutoFit/>
          </a:bodyPr>
          <a:lstStyle>
            <a:defPPr>
              <a:defRPr kern="0"/>
            </a:defPPr>
            <a:lvl1pPr>
              <a:defRPr sz="1600" b="1">
                <a:solidFill>
                  <a:schemeClr val="accent1"/>
                </a:solidFill>
                <a:latin typeface="+mn-lt"/>
                <a:ea typeface="+mn-ea"/>
              </a:defRPr>
            </a:lvl1pPr>
          </a:lstStyle>
          <a:p>
            <a:r>
              <a:rPr lang="ja-JP" altLang="en-US"/>
              <a:t>地震津波に備えた緊急離岸など</a:t>
            </a:r>
            <a:endParaRPr lang="en-US" altLang="ja-JP"/>
          </a:p>
          <a:p>
            <a:r>
              <a:rPr lang="ja-JP" altLang="en-US"/>
              <a:t>避難行動基準の作成</a:t>
            </a:r>
          </a:p>
        </p:txBody>
      </p:sp>
      <p:sp>
        <p:nvSpPr>
          <p:cNvPr id="33" name="テキスト ボックス 32">
            <a:extLst>
              <a:ext uri="{FF2B5EF4-FFF2-40B4-BE49-F238E27FC236}">
                <a16:creationId xmlns:a16="http://schemas.microsoft.com/office/drawing/2014/main" id="{C51EEDDC-46F1-A43E-2D32-6C97F1CD3C2B}"/>
              </a:ext>
            </a:extLst>
          </p:cNvPr>
          <p:cNvSpPr txBox="1"/>
          <p:nvPr/>
        </p:nvSpPr>
        <p:spPr>
          <a:xfrm>
            <a:off x="7824000" y="2133000"/>
            <a:ext cx="3098925" cy="838948"/>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a:t>時系列の水位変動や流速データなどの</a:t>
            </a:r>
            <a:br>
              <a:rPr lang="en-US" altLang="ja-JP"/>
            </a:br>
            <a:r>
              <a:rPr lang="ja-JP" altLang="en-US"/>
              <a:t>外力条件を考慮し、</a:t>
            </a:r>
            <a:br>
              <a:rPr lang="en-US" altLang="ja-JP"/>
            </a:br>
            <a:r>
              <a:rPr lang="ja-JP" altLang="en-US"/>
              <a:t>判断基準や対応マニュアルを提案</a:t>
            </a:r>
          </a:p>
        </p:txBody>
      </p:sp>
    </p:spTree>
    <p:extLst>
      <p:ext uri="{BB962C8B-B14F-4D97-AF65-F5344CB8AC3E}">
        <p14:creationId xmlns:p14="http://schemas.microsoft.com/office/powerpoint/2010/main" val="1081024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41388-0E3C-5C64-383D-D72FAACD71C7}"/>
            </a:ext>
          </a:extLst>
        </p:cNvPr>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367E10A8-F7FA-B9C7-83D0-0409B714FC22}"/>
              </a:ext>
            </a:extLst>
          </p:cNvPr>
          <p:cNvSpPr/>
          <p:nvPr/>
        </p:nvSpPr>
        <p:spPr>
          <a:xfrm>
            <a:off x="6168000" y="1124998"/>
            <a:ext cx="5040000" cy="48963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FBA8404-31CB-CE35-EBF0-7CEE8309053B}"/>
              </a:ext>
            </a:extLst>
          </p:cNvPr>
          <p:cNvSpPr/>
          <p:nvPr/>
        </p:nvSpPr>
        <p:spPr>
          <a:xfrm>
            <a:off x="983999" y="1124998"/>
            <a:ext cx="5040000" cy="48963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2">
            <a:extLst>
              <a:ext uri="{FF2B5EF4-FFF2-40B4-BE49-F238E27FC236}">
                <a16:creationId xmlns:a16="http://schemas.microsoft.com/office/drawing/2014/main" id="{835F0579-7C80-9DA6-9479-D761C2ED995F}"/>
              </a:ext>
            </a:extLst>
          </p:cNvPr>
          <p:cNvSpPr>
            <a:spLocks noGrp="1"/>
          </p:cNvSpPr>
          <p:nvPr>
            <p:ph type="title"/>
          </p:nvPr>
        </p:nvSpPr>
        <p:spPr>
          <a:xfrm>
            <a:off x="1488000" y="274638"/>
            <a:ext cx="9726100" cy="323850"/>
          </a:xfrm>
        </p:spPr>
        <p:txBody>
          <a:bodyPr/>
          <a:lstStyle/>
          <a:p>
            <a:r>
              <a:rPr lang="ja-JP" altLang="en-US" dirty="0">
                <a:solidFill>
                  <a:srgbClr val="005396"/>
                </a:solidFill>
              </a:rPr>
              <a:t>海事コンサルティング事業 （２</a:t>
            </a:r>
            <a:r>
              <a:rPr lang="en-US" altLang="ja-JP" dirty="0">
                <a:solidFill>
                  <a:srgbClr val="005396"/>
                </a:solidFill>
              </a:rPr>
              <a:t>/</a:t>
            </a:r>
            <a:r>
              <a:rPr lang="ja-JP" altLang="en-US" dirty="0">
                <a:solidFill>
                  <a:srgbClr val="005396"/>
                </a:solidFill>
              </a:rPr>
              <a:t>３）</a:t>
            </a:r>
          </a:p>
        </p:txBody>
      </p:sp>
      <p:pic>
        <p:nvPicPr>
          <p:cNvPr id="7" name="図 6">
            <a:extLst>
              <a:ext uri="{FF2B5EF4-FFF2-40B4-BE49-F238E27FC236}">
                <a16:creationId xmlns:a16="http://schemas.microsoft.com/office/drawing/2014/main" id="{774450A2-278D-F00F-2291-4A0F6F6D1C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606" y="4581000"/>
            <a:ext cx="2721600" cy="1296000"/>
          </a:xfrm>
          <a:prstGeom prst="rect">
            <a:avLst/>
          </a:prstGeom>
          <a:ln>
            <a:solidFill>
              <a:schemeClr val="bg1">
                <a:lumMod val="50000"/>
              </a:schemeClr>
            </a:solidFill>
          </a:ln>
        </p:spPr>
      </p:pic>
      <p:pic>
        <p:nvPicPr>
          <p:cNvPr id="9" name="Image 17">
            <a:extLst>
              <a:ext uri="{FF2B5EF4-FFF2-40B4-BE49-F238E27FC236}">
                <a16:creationId xmlns:a16="http://schemas.microsoft.com/office/drawing/2014/main" id="{0EBEFFA2-AB53-CE42-BAA3-56DACC4A4961}"/>
              </a:ext>
            </a:extLst>
          </p:cNvPr>
          <p:cNvPicPr>
            <a:picLocks noChangeAspect="1"/>
          </p:cNvPicPr>
          <p:nvPr/>
        </p:nvPicPr>
        <p:blipFill>
          <a:blip r:embed="rId4" cstate="print"/>
          <a:stretch>
            <a:fillRect/>
          </a:stretch>
        </p:blipFill>
        <p:spPr>
          <a:xfrm>
            <a:off x="7061622" y="3501000"/>
            <a:ext cx="3252756" cy="2232000"/>
          </a:xfrm>
          <a:prstGeom prst="rect">
            <a:avLst/>
          </a:prstGeom>
          <a:noFill/>
          <a:ln>
            <a:solidFill>
              <a:schemeClr val="tx1">
                <a:lumMod val="50000"/>
              </a:schemeClr>
            </a:solidFill>
          </a:ln>
        </p:spPr>
      </p:pic>
      <p:pic>
        <p:nvPicPr>
          <p:cNvPr id="2050" name="Picture 2">
            <a:extLst>
              <a:ext uri="{FF2B5EF4-FFF2-40B4-BE49-F238E27FC236}">
                <a16:creationId xmlns:a16="http://schemas.microsoft.com/office/drawing/2014/main" id="{A325602E-0D9A-F023-F9C9-EAC2C5D0D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606" y="2997000"/>
            <a:ext cx="2721600" cy="1296000"/>
          </a:xfrm>
          <a:prstGeom prst="rect">
            <a:avLst/>
          </a:prstGeom>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1109FFC-645F-0DE7-EF5D-553C83EDB51B}"/>
              </a:ext>
            </a:extLst>
          </p:cNvPr>
          <p:cNvSpPr txBox="1"/>
          <p:nvPr/>
        </p:nvSpPr>
        <p:spPr>
          <a:xfrm>
            <a:off x="3936000" y="2997000"/>
            <a:ext cx="1082348" cy="321883"/>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a:t>橋梁完成前</a:t>
            </a:r>
          </a:p>
        </p:txBody>
      </p:sp>
      <p:sp>
        <p:nvSpPr>
          <p:cNvPr id="6" name="テキスト ボックス 5">
            <a:extLst>
              <a:ext uri="{FF2B5EF4-FFF2-40B4-BE49-F238E27FC236}">
                <a16:creationId xmlns:a16="http://schemas.microsoft.com/office/drawing/2014/main" id="{55F8CF59-79BB-3DC1-2DE8-9B7A6A8FB42C}"/>
              </a:ext>
            </a:extLst>
          </p:cNvPr>
          <p:cNvSpPr txBox="1"/>
          <p:nvPr/>
        </p:nvSpPr>
        <p:spPr>
          <a:xfrm>
            <a:off x="3936000" y="4581000"/>
            <a:ext cx="1082348" cy="321883"/>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a:t>橋梁完成後</a:t>
            </a:r>
            <a:endParaRPr lang="en-US" altLang="ja-JP"/>
          </a:p>
        </p:txBody>
      </p:sp>
      <p:sp>
        <p:nvSpPr>
          <p:cNvPr id="12" name="テキスト ボックス 11">
            <a:extLst>
              <a:ext uri="{FF2B5EF4-FFF2-40B4-BE49-F238E27FC236}">
                <a16:creationId xmlns:a16="http://schemas.microsoft.com/office/drawing/2014/main" id="{6E0EBE76-7D63-C4EE-3E17-A79F9552F33B}"/>
              </a:ext>
            </a:extLst>
          </p:cNvPr>
          <p:cNvSpPr txBox="1"/>
          <p:nvPr/>
        </p:nvSpPr>
        <p:spPr>
          <a:xfrm>
            <a:off x="7318876" y="5733000"/>
            <a:ext cx="2738249"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ja-JP" altLang="en-US"/>
              <a:t>船舶航行実態観測</a:t>
            </a:r>
            <a:r>
              <a:rPr lang="en-US" altLang="ja-JP"/>
              <a:t>(</a:t>
            </a:r>
            <a:r>
              <a:rPr lang="ja-JP" altLang="en-US"/>
              <a:t>航跡図・密度図</a:t>
            </a:r>
            <a:r>
              <a:rPr lang="en-US" altLang="ja-JP"/>
              <a:t>)</a:t>
            </a:r>
            <a:r>
              <a:rPr lang="ja-JP" altLang="en-US"/>
              <a:t>の解析一覧</a:t>
            </a:r>
          </a:p>
        </p:txBody>
      </p:sp>
      <p:sp>
        <p:nvSpPr>
          <p:cNvPr id="14" name="正方形/長方形 13">
            <a:extLst>
              <a:ext uri="{FF2B5EF4-FFF2-40B4-BE49-F238E27FC236}">
                <a16:creationId xmlns:a16="http://schemas.microsoft.com/office/drawing/2014/main" id="{11542432-1CDF-1828-38BC-42CD3087CBD4}"/>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6" name="テキスト ボックス 15">
            <a:extLst>
              <a:ext uri="{FF2B5EF4-FFF2-40B4-BE49-F238E27FC236}">
                <a16:creationId xmlns:a16="http://schemas.microsoft.com/office/drawing/2014/main" id="{6B3D067A-9AEE-0351-C7E3-FA35B024458B}"/>
              </a:ext>
            </a:extLst>
          </p:cNvPr>
          <p:cNvSpPr txBox="1"/>
          <p:nvPr/>
        </p:nvSpPr>
        <p:spPr>
          <a:xfrm>
            <a:off x="984000" y="1125000"/>
            <a:ext cx="1415772"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t>港湾機能評価</a:t>
            </a:r>
          </a:p>
        </p:txBody>
      </p:sp>
      <p:sp>
        <p:nvSpPr>
          <p:cNvPr id="18" name="テキスト ボックス 17">
            <a:extLst>
              <a:ext uri="{FF2B5EF4-FFF2-40B4-BE49-F238E27FC236}">
                <a16:creationId xmlns:a16="http://schemas.microsoft.com/office/drawing/2014/main" id="{02DB4DEC-4E44-7BED-746E-6C3CE862C402}"/>
              </a:ext>
            </a:extLst>
          </p:cNvPr>
          <p:cNvSpPr txBox="1"/>
          <p:nvPr/>
        </p:nvSpPr>
        <p:spPr>
          <a:xfrm>
            <a:off x="1128000" y="1485000"/>
            <a:ext cx="2611612" cy="338554"/>
          </a:xfrm>
          <a:prstGeom prst="rect">
            <a:avLst/>
          </a:prstGeom>
          <a:noFill/>
        </p:spPr>
        <p:txBody>
          <a:bodyPr wrap="none">
            <a:spAutoFit/>
          </a:bodyPr>
          <a:lstStyle>
            <a:defPPr>
              <a:defRPr kern="0"/>
            </a:defPPr>
            <a:lvl1pPr>
              <a:defRPr b="1">
                <a:solidFill>
                  <a:schemeClr val="accent1"/>
                </a:solidFill>
                <a:latin typeface="+mn-lt"/>
                <a:ea typeface="+mn-ea"/>
              </a:defRPr>
            </a:lvl1pPr>
          </a:lstStyle>
          <a:p>
            <a:r>
              <a:rPr lang="ja-JP" altLang="en-US" sz="1600" dirty="0">
                <a:solidFill>
                  <a:srgbClr val="005396"/>
                </a:solidFill>
              </a:rPr>
              <a:t>入出港操船の安全性の評価</a:t>
            </a:r>
          </a:p>
        </p:txBody>
      </p:sp>
      <p:sp>
        <p:nvSpPr>
          <p:cNvPr id="20" name="テキスト ボックス 19">
            <a:extLst>
              <a:ext uri="{FF2B5EF4-FFF2-40B4-BE49-F238E27FC236}">
                <a16:creationId xmlns:a16="http://schemas.microsoft.com/office/drawing/2014/main" id="{B3D6620C-6FAA-15DD-B0F6-0ED0BAEFA1D2}"/>
              </a:ext>
            </a:extLst>
          </p:cNvPr>
          <p:cNvSpPr txBox="1"/>
          <p:nvPr/>
        </p:nvSpPr>
        <p:spPr>
          <a:xfrm>
            <a:off x="1128000" y="1845000"/>
            <a:ext cx="4254691" cy="1097480"/>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a:t>港湾計画や専用新設バース計画をシミュレータに再現</a:t>
            </a:r>
            <a:br>
              <a:rPr lang="en-US" altLang="ja-JP"/>
            </a:br>
            <a:r>
              <a:rPr lang="en-US" altLang="ja-JP"/>
              <a:t>(</a:t>
            </a:r>
            <a:r>
              <a:rPr lang="ja-JP" altLang="en-US"/>
              <a:t>景観変化、死角など</a:t>
            </a:r>
            <a:r>
              <a:rPr lang="en-US" altLang="ja-JP"/>
              <a:t>)</a:t>
            </a:r>
          </a:p>
          <a:p>
            <a:r>
              <a:rPr lang="ja-JP" altLang="en-US"/>
              <a:t>模擬操船により、操船への影響把握や、安全性を評価</a:t>
            </a:r>
            <a:endParaRPr lang="en-US" altLang="ja-JP"/>
          </a:p>
          <a:p>
            <a:r>
              <a:rPr lang="ja-JP" altLang="en-US"/>
              <a:t>物理的影響・心理的負担も含め総合的に評価</a:t>
            </a:r>
            <a:endParaRPr lang="en-US" altLang="ja-JP"/>
          </a:p>
        </p:txBody>
      </p:sp>
      <p:sp>
        <p:nvSpPr>
          <p:cNvPr id="26" name="テキスト ボックス 25">
            <a:extLst>
              <a:ext uri="{FF2B5EF4-FFF2-40B4-BE49-F238E27FC236}">
                <a16:creationId xmlns:a16="http://schemas.microsoft.com/office/drawing/2014/main" id="{6DA164F2-22D9-7FCC-80EF-056E93CAE719}"/>
              </a:ext>
            </a:extLst>
          </p:cNvPr>
          <p:cNvSpPr txBox="1"/>
          <p:nvPr/>
        </p:nvSpPr>
        <p:spPr>
          <a:xfrm>
            <a:off x="6168000" y="1125000"/>
            <a:ext cx="2013693"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t>船舶航行環境の観測</a:t>
            </a:r>
          </a:p>
        </p:txBody>
      </p:sp>
      <p:sp>
        <p:nvSpPr>
          <p:cNvPr id="28" name="テキスト ボックス 27">
            <a:extLst>
              <a:ext uri="{FF2B5EF4-FFF2-40B4-BE49-F238E27FC236}">
                <a16:creationId xmlns:a16="http://schemas.microsoft.com/office/drawing/2014/main" id="{FE6857D9-DA72-7C4D-92C2-A3FFC423E19A}"/>
              </a:ext>
            </a:extLst>
          </p:cNvPr>
          <p:cNvSpPr txBox="1"/>
          <p:nvPr/>
        </p:nvSpPr>
        <p:spPr>
          <a:xfrm>
            <a:off x="6312000" y="1485000"/>
            <a:ext cx="3049233" cy="338554"/>
          </a:xfrm>
          <a:prstGeom prst="rect">
            <a:avLst/>
          </a:prstGeom>
          <a:noFill/>
        </p:spPr>
        <p:txBody>
          <a:bodyPr wrap="none">
            <a:spAutoFit/>
          </a:bodyPr>
          <a:lstStyle>
            <a:defPPr>
              <a:defRPr kern="0"/>
            </a:defPPr>
            <a:lvl1pPr>
              <a:defRPr sz="1600" b="1">
                <a:solidFill>
                  <a:schemeClr val="accent1"/>
                </a:solidFill>
                <a:latin typeface="+mn-lt"/>
                <a:ea typeface="+mn-ea"/>
              </a:defRPr>
            </a:lvl1pPr>
          </a:lstStyle>
          <a:p>
            <a:r>
              <a:rPr lang="ja-JP" altLang="en-US" dirty="0">
                <a:solidFill>
                  <a:srgbClr val="005396"/>
                </a:solidFill>
              </a:rPr>
              <a:t>船舶航行環境・交通の調査・解析</a:t>
            </a:r>
            <a:endParaRPr lang="en-US" altLang="ja-JP" dirty="0">
              <a:solidFill>
                <a:srgbClr val="005396"/>
              </a:solidFill>
            </a:endParaRPr>
          </a:p>
        </p:txBody>
      </p:sp>
      <p:sp>
        <p:nvSpPr>
          <p:cNvPr id="30" name="テキスト ボックス 29">
            <a:extLst>
              <a:ext uri="{FF2B5EF4-FFF2-40B4-BE49-F238E27FC236}">
                <a16:creationId xmlns:a16="http://schemas.microsoft.com/office/drawing/2014/main" id="{F0B8E871-5CD4-428D-4302-CAF985514FC2}"/>
              </a:ext>
            </a:extLst>
          </p:cNvPr>
          <p:cNvSpPr txBox="1"/>
          <p:nvPr/>
        </p:nvSpPr>
        <p:spPr>
          <a:xfrm>
            <a:off x="6312000" y="1845000"/>
            <a:ext cx="2137124" cy="321883"/>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a:t>レーダや</a:t>
            </a:r>
            <a:r>
              <a:rPr lang="en-US" altLang="ja-JP"/>
              <a:t>AIS</a:t>
            </a:r>
            <a:r>
              <a:rPr lang="ja-JP" altLang="en-US"/>
              <a:t>データを活用</a:t>
            </a:r>
            <a:endParaRPr lang="en-US" altLang="ja-JP"/>
          </a:p>
        </p:txBody>
      </p:sp>
      <p:sp>
        <p:nvSpPr>
          <p:cNvPr id="32" name="テキスト ボックス 31">
            <a:extLst>
              <a:ext uri="{FF2B5EF4-FFF2-40B4-BE49-F238E27FC236}">
                <a16:creationId xmlns:a16="http://schemas.microsoft.com/office/drawing/2014/main" id="{406A0241-507E-06A8-175F-277898BB2835}"/>
              </a:ext>
            </a:extLst>
          </p:cNvPr>
          <p:cNvSpPr txBox="1"/>
          <p:nvPr/>
        </p:nvSpPr>
        <p:spPr>
          <a:xfrm>
            <a:off x="6312000" y="2205000"/>
            <a:ext cx="3647152" cy="338554"/>
          </a:xfrm>
          <a:prstGeom prst="rect">
            <a:avLst/>
          </a:prstGeom>
          <a:noFill/>
        </p:spPr>
        <p:txBody>
          <a:bodyPr wrap="none">
            <a:spAutoFit/>
          </a:bodyPr>
          <a:lstStyle>
            <a:defPPr>
              <a:defRPr kern="0"/>
            </a:defPPr>
            <a:lvl1pPr>
              <a:defRPr sz="1600" b="1">
                <a:solidFill>
                  <a:schemeClr val="accent1"/>
                </a:solidFill>
                <a:latin typeface="+mn-lt"/>
                <a:ea typeface="+mn-ea"/>
              </a:defRPr>
            </a:lvl1pPr>
          </a:lstStyle>
          <a:p>
            <a:r>
              <a:rPr lang="ja-JP" altLang="en-US"/>
              <a:t>船舶交通の安全性・効率性の評価・提言</a:t>
            </a:r>
            <a:endParaRPr lang="en-US" altLang="ja-JP"/>
          </a:p>
        </p:txBody>
      </p:sp>
      <p:sp>
        <p:nvSpPr>
          <p:cNvPr id="34" name="テキスト ボックス 33">
            <a:extLst>
              <a:ext uri="{FF2B5EF4-FFF2-40B4-BE49-F238E27FC236}">
                <a16:creationId xmlns:a16="http://schemas.microsoft.com/office/drawing/2014/main" id="{31391DD9-BE64-7E2F-E549-A418F0B292BC}"/>
              </a:ext>
            </a:extLst>
          </p:cNvPr>
          <p:cNvSpPr txBox="1"/>
          <p:nvPr/>
        </p:nvSpPr>
        <p:spPr>
          <a:xfrm>
            <a:off x="6312000" y="2565000"/>
            <a:ext cx="3361818" cy="838948"/>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a:t>船舶交通の実態把握</a:t>
            </a:r>
            <a:endParaRPr lang="en-US" altLang="ja-JP"/>
          </a:p>
          <a:p>
            <a:pPr marL="0" indent="0">
              <a:buNone/>
            </a:pPr>
            <a:r>
              <a:rPr lang="ja-JP" altLang="en-US">
                <a:solidFill>
                  <a:schemeClr val="accent2"/>
                </a:solidFill>
              </a:rPr>
              <a:t>➡</a:t>
            </a:r>
            <a:r>
              <a:rPr lang="ja-JP" altLang="en-US"/>
              <a:t>シミュレーション</a:t>
            </a:r>
            <a:r>
              <a:rPr lang="en-US" altLang="ja-JP"/>
              <a:t>(</a:t>
            </a:r>
            <a:r>
              <a:rPr lang="ja-JP" altLang="en-US"/>
              <a:t>＊</a:t>
            </a:r>
            <a:r>
              <a:rPr lang="en-US" altLang="ja-JP"/>
              <a:t>)</a:t>
            </a:r>
            <a:r>
              <a:rPr lang="ja-JP" altLang="en-US"/>
              <a:t>等で交通の再現・解析</a:t>
            </a:r>
            <a:br>
              <a:rPr lang="en-US" altLang="ja-JP"/>
            </a:br>
            <a:r>
              <a:rPr lang="ja-JP" altLang="en-US">
                <a:solidFill>
                  <a:schemeClr val="accent2"/>
                </a:solidFill>
              </a:rPr>
              <a:t>➡</a:t>
            </a:r>
            <a:r>
              <a:rPr lang="ja-JP" altLang="en-US"/>
              <a:t>安全性・効率性を評価・提言</a:t>
            </a:r>
            <a:endParaRPr lang="en-US" altLang="ja-JP" sz="1000"/>
          </a:p>
        </p:txBody>
      </p:sp>
      <p:sp>
        <p:nvSpPr>
          <p:cNvPr id="35" name="テキスト ボックス 34">
            <a:extLst>
              <a:ext uri="{FF2B5EF4-FFF2-40B4-BE49-F238E27FC236}">
                <a16:creationId xmlns:a16="http://schemas.microsoft.com/office/drawing/2014/main" id="{CA67B910-1840-D811-9964-8579043F688D}"/>
              </a:ext>
            </a:extLst>
          </p:cNvPr>
          <p:cNvSpPr txBox="1"/>
          <p:nvPr/>
        </p:nvSpPr>
        <p:spPr>
          <a:xfrm>
            <a:off x="9415257" y="3147659"/>
            <a:ext cx="1794081" cy="256289"/>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pPr marL="0" indent="0" algn="r">
              <a:buNone/>
            </a:pPr>
            <a:r>
              <a:rPr lang="en-US" altLang="ja-JP" sz="1000"/>
              <a:t>(</a:t>
            </a:r>
            <a:r>
              <a:rPr lang="ja-JP" altLang="en-US" sz="1000"/>
              <a:t>＊</a:t>
            </a:r>
            <a:r>
              <a:rPr lang="en-US" altLang="ja-JP" sz="1000"/>
              <a:t>)</a:t>
            </a:r>
            <a:r>
              <a:rPr lang="ja-JP" altLang="en-US" sz="1000"/>
              <a:t>交通流、ネットワーク、管制</a:t>
            </a:r>
            <a:endParaRPr lang="en-US" altLang="ja-JP" sz="1000"/>
          </a:p>
        </p:txBody>
      </p:sp>
      <p:sp>
        <p:nvSpPr>
          <p:cNvPr id="36" name="矢印: 山形 35">
            <a:extLst>
              <a:ext uri="{FF2B5EF4-FFF2-40B4-BE49-F238E27FC236}">
                <a16:creationId xmlns:a16="http://schemas.microsoft.com/office/drawing/2014/main" id="{93379DB5-0480-99C6-FED6-2772BA7A33F8}"/>
              </a:ext>
            </a:extLst>
          </p:cNvPr>
          <p:cNvSpPr/>
          <p:nvPr/>
        </p:nvSpPr>
        <p:spPr>
          <a:xfrm rot="5400000">
            <a:off x="2377406" y="4293000"/>
            <a:ext cx="216000" cy="288000"/>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テキスト ボックス 37">
            <a:extLst>
              <a:ext uri="{FF2B5EF4-FFF2-40B4-BE49-F238E27FC236}">
                <a16:creationId xmlns:a16="http://schemas.microsoft.com/office/drawing/2014/main" id="{A33F26FE-6100-08CF-66B3-46DD4B65FFFC}"/>
              </a:ext>
            </a:extLst>
          </p:cNvPr>
          <p:cNvSpPr txBox="1"/>
          <p:nvPr/>
        </p:nvSpPr>
        <p:spPr>
          <a:xfrm>
            <a:off x="3861731" y="4889817"/>
            <a:ext cx="1952779" cy="230832"/>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pPr algn="l"/>
            <a:r>
              <a:rPr lang="ja-JP" altLang="en-US" sz="900"/>
              <a:t>＊景観変化や死角をシミュレーション＊</a:t>
            </a:r>
            <a:endParaRPr lang="en-US" altLang="ja-JP" sz="900"/>
          </a:p>
        </p:txBody>
      </p:sp>
    </p:spTree>
    <p:extLst>
      <p:ext uri="{BB962C8B-B14F-4D97-AF65-F5344CB8AC3E}">
        <p14:creationId xmlns:p14="http://schemas.microsoft.com/office/powerpoint/2010/main" val="980288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18D8D-700E-58B1-AF55-8C0FF129888F}"/>
            </a:ext>
          </a:extLst>
        </p:cNvPr>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B5C05168-4EB5-6A67-FF40-CD68F465DC74}"/>
              </a:ext>
            </a:extLst>
          </p:cNvPr>
          <p:cNvSpPr/>
          <p:nvPr/>
        </p:nvSpPr>
        <p:spPr>
          <a:xfrm>
            <a:off x="6225395" y="1124998"/>
            <a:ext cx="5040000" cy="48963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4DE1C777-1605-4045-7D9C-465764E130BD}"/>
              </a:ext>
            </a:extLst>
          </p:cNvPr>
          <p:cNvSpPr/>
          <p:nvPr/>
        </p:nvSpPr>
        <p:spPr>
          <a:xfrm>
            <a:off x="983999" y="1124998"/>
            <a:ext cx="5040000" cy="48963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2">
            <a:extLst>
              <a:ext uri="{FF2B5EF4-FFF2-40B4-BE49-F238E27FC236}">
                <a16:creationId xmlns:a16="http://schemas.microsoft.com/office/drawing/2014/main" id="{E5FB41CB-9396-BC70-BEC3-04E8DBB57CBA}"/>
              </a:ext>
            </a:extLst>
          </p:cNvPr>
          <p:cNvSpPr>
            <a:spLocks noGrp="1"/>
          </p:cNvSpPr>
          <p:nvPr>
            <p:ph type="title"/>
          </p:nvPr>
        </p:nvSpPr>
        <p:spPr>
          <a:xfrm>
            <a:off x="1488000" y="274638"/>
            <a:ext cx="9726100" cy="323850"/>
          </a:xfrm>
        </p:spPr>
        <p:txBody>
          <a:bodyPr/>
          <a:lstStyle/>
          <a:p>
            <a:r>
              <a:rPr lang="ja-JP" altLang="en-US" dirty="0"/>
              <a:t>海事コンサルティング事業 （３</a:t>
            </a:r>
            <a:r>
              <a:rPr lang="en-US" altLang="ja-JP" dirty="0"/>
              <a:t>/</a:t>
            </a:r>
            <a:r>
              <a:rPr lang="ja-JP" altLang="en-US" dirty="0"/>
              <a:t>３）</a:t>
            </a:r>
          </a:p>
        </p:txBody>
      </p:sp>
      <p:sp>
        <p:nvSpPr>
          <p:cNvPr id="14" name="正方形/長方形 13">
            <a:extLst>
              <a:ext uri="{FF2B5EF4-FFF2-40B4-BE49-F238E27FC236}">
                <a16:creationId xmlns:a16="http://schemas.microsoft.com/office/drawing/2014/main" id="{B4242452-E9A4-105B-6528-81BA4ECBC3EC}"/>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6" name="テキスト ボックス 15">
            <a:extLst>
              <a:ext uri="{FF2B5EF4-FFF2-40B4-BE49-F238E27FC236}">
                <a16:creationId xmlns:a16="http://schemas.microsoft.com/office/drawing/2014/main" id="{E578D850-1C91-225E-6B20-1B0787C1BFB5}"/>
              </a:ext>
            </a:extLst>
          </p:cNvPr>
          <p:cNvSpPr txBox="1"/>
          <p:nvPr/>
        </p:nvSpPr>
        <p:spPr>
          <a:xfrm>
            <a:off x="984000" y="1125000"/>
            <a:ext cx="3275256"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dirty="0"/>
              <a:t>グリーントランスフォーメーション</a:t>
            </a:r>
            <a:r>
              <a:rPr lang="en-US" altLang="ja-JP" dirty="0"/>
              <a:t>(GX)</a:t>
            </a:r>
            <a:endParaRPr lang="ja-JP" altLang="en-US" dirty="0"/>
          </a:p>
        </p:txBody>
      </p:sp>
      <p:sp>
        <p:nvSpPr>
          <p:cNvPr id="18" name="テキスト ボックス 17">
            <a:extLst>
              <a:ext uri="{FF2B5EF4-FFF2-40B4-BE49-F238E27FC236}">
                <a16:creationId xmlns:a16="http://schemas.microsoft.com/office/drawing/2014/main" id="{F06AB2F4-98AD-3C23-B300-C987ABBED5F5}"/>
              </a:ext>
            </a:extLst>
          </p:cNvPr>
          <p:cNvSpPr txBox="1"/>
          <p:nvPr/>
        </p:nvSpPr>
        <p:spPr>
          <a:xfrm>
            <a:off x="1128000" y="1485000"/>
            <a:ext cx="2611612" cy="338554"/>
          </a:xfrm>
          <a:prstGeom prst="rect">
            <a:avLst/>
          </a:prstGeom>
          <a:noFill/>
        </p:spPr>
        <p:txBody>
          <a:bodyPr wrap="none">
            <a:spAutoFit/>
          </a:bodyPr>
          <a:lstStyle>
            <a:defPPr>
              <a:defRPr kern="0"/>
            </a:defPPr>
            <a:lvl1pPr>
              <a:defRPr b="1">
                <a:solidFill>
                  <a:schemeClr val="accent1"/>
                </a:solidFill>
                <a:latin typeface="+mn-lt"/>
                <a:ea typeface="+mn-ea"/>
              </a:defRPr>
            </a:lvl1pPr>
          </a:lstStyle>
          <a:p>
            <a:r>
              <a:rPr lang="ja-JP" altLang="en-US" sz="1600" dirty="0"/>
              <a:t>洋上風力発電の包括的支援</a:t>
            </a:r>
          </a:p>
        </p:txBody>
      </p:sp>
      <p:sp>
        <p:nvSpPr>
          <p:cNvPr id="20" name="テキスト ボックス 19">
            <a:extLst>
              <a:ext uri="{FF2B5EF4-FFF2-40B4-BE49-F238E27FC236}">
                <a16:creationId xmlns:a16="http://schemas.microsoft.com/office/drawing/2014/main" id="{43C04879-2BBD-837C-0607-3205A553CD23}"/>
              </a:ext>
            </a:extLst>
          </p:cNvPr>
          <p:cNvSpPr txBox="1"/>
          <p:nvPr/>
        </p:nvSpPr>
        <p:spPr>
          <a:xfrm>
            <a:off x="1271999" y="1787299"/>
            <a:ext cx="4752000" cy="838948"/>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dirty="0"/>
              <a:t>洋上風力発電の事前調査、コンサルティング、建設、運用に至るまで、幅広い領域を網羅し、海事分野の専門知識を活かしてプロジェクトを総合的に支援</a:t>
            </a:r>
            <a:endParaRPr lang="en-US" altLang="ja-JP" dirty="0"/>
          </a:p>
        </p:txBody>
      </p:sp>
      <p:sp>
        <p:nvSpPr>
          <p:cNvPr id="26" name="テキスト ボックス 25">
            <a:extLst>
              <a:ext uri="{FF2B5EF4-FFF2-40B4-BE49-F238E27FC236}">
                <a16:creationId xmlns:a16="http://schemas.microsoft.com/office/drawing/2014/main" id="{64C8EC42-0B58-B55F-017E-38F24857393F}"/>
              </a:ext>
            </a:extLst>
          </p:cNvPr>
          <p:cNvSpPr txBox="1"/>
          <p:nvPr/>
        </p:nvSpPr>
        <p:spPr>
          <a:xfrm>
            <a:off x="6168000" y="1125000"/>
            <a:ext cx="1729961"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dirty="0"/>
              <a:t>グローバルビジネス</a:t>
            </a:r>
          </a:p>
        </p:txBody>
      </p:sp>
      <p:sp>
        <p:nvSpPr>
          <p:cNvPr id="28" name="テキスト ボックス 27">
            <a:extLst>
              <a:ext uri="{FF2B5EF4-FFF2-40B4-BE49-F238E27FC236}">
                <a16:creationId xmlns:a16="http://schemas.microsoft.com/office/drawing/2014/main" id="{B24F2AAD-5083-EAF1-557B-2DB39B9DBB1B}"/>
              </a:ext>
            </a:extLst>
          </p:cNvPr>
          <p:cNvSpPr txBox="1"/>
          <p:nvPr/>
        </p:nvSpPr>
        <p:spPr>
          <a:xfrm>
            <a:off x="6312000" y="1485000"/>
            <a:ext cx="3203121" cy="338554"/>
          </a:xfrm>
          <a:prstGeom prst="rect">
            <a:avLst/>
          </a:prstGeom>
          <a:noFill/>
        </p:spPr>
        <p:txBody>
          <a:bodyPr wrap="none">
            <a:spAutoFit/>
          </a:bodyPr>
          <a:lstStyle>
            <a:defPPr>
              <a:defRPr kern="0"/>
            </a:defPPr>
            <a:lvl1pPr>
              <a:defRPr sz="1600" b="1">
                <a:solidFill>
                  <a:schemeClr val="accent1"/>
                </a:solidFill>
                <a:latin typeface="+mn-lt"/>
                <a:ea typeface="+mn-ea"/>
              </a:defRPr>
            </a:lvl1pPr>
          </a:lstStyle>
          <a:p>
            <a:r>
              <a:rPr lang="ja-JP" altLang="en-US" dirty="0"/>
              <a:t>海運インフラの整備と航行安全対策</a:t>
            </a:r>
            <a:endParaRPr lang="en-US" altLang="ja-JP" dirty="0"/>
          </a:p>
        </p:txBody>
      </p:sp>
      <p:sp>
        <p:nvSpPr>
          <p:cNvPr id="30" name="テキスト ボックス 29">
            <a:extLst>
              <a:ext uri="{FF2B5EF4-FFF2-40B4-BE49-F238E27FC236}">
                <a16:creationId xmlns:a16="http://schemas.microsoft.com/office/drawing/2014/main" id="{3A2A6A94-A886-C759-A836-EB6C27E526E7}"/>
              </a:ext>
            </a:extLst>
          </p:cNvPr>
          <p:cNvSpPr txBox="1"/>
          <p:nvPr/>
        </p:nvSpPr>
        <p:spPr>
          <a:xfrm>
            <a:off x="6312000" y="1823554"/>
            <a:ext cx="4896000" cy="1873077"/>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dirty="0"/>
              <a:t>港湾施設や航路の最適化を通じて、船舶の安全性と運航効率の向上を図る</a:t>
            </a:r>
            <a:endParaRPr lang="en-US" altLang="ja-JP" dirty="0"/>
          </a:p>
          <a:p>
            <a:r>
              <a:rPr lang="ja-JP" altLang="en-US" dirty="0"/>
              <a:t>最新の航行支援システムやデジタル技術を活用し、海上輸送の安定性を確保する</a:t>
            </a:r>
            <a:endParaRPr lang="en-US" altLang="ja-JP" dirty="0"/>
          </a:p>
          <a:p>
            <a:r>
              <a:rPr lang="ja-JP" altLang="en-US" dirty="0"/>
              <a:t>持続可能な海運インフラの整備を推進</a:t>
            </a:r>
            <a:endParaRPr lang="en-US" altLang="ja-JP" dirty="0"/>
          </a:p>
          <a:p>
            <a:r>
              <a:rPr lang="ja-JP" altLang="en-US" dirty="0"/>
              <a:t>気象リスクや環境規制に対応するための施策を講じ、船舶運航の信頼性を高める</a:t>
            </a:r>
            <a:endParaRPr lang="en-US" altLang="ja-JP" dirty="0"/>
          </a:p>
        </p:txBody>
      </p:sp>
      <p:sp>
        <p:nvSpPr>
          <p:cNvPr id="32" name="テキスト ボックス 31">
            <a:extLst>
              <a:ext uri="{FF2B5EF4-FFF2-40B4-BE49-F238E27FC236}">
                <a16:creationId xmlns:a16="http://schemas.microsoft.com/office/drawing/2014/main" id="{94AE7F49-C0CD-7C6A-573B-B210373C3215}"/>
              </a:ext>
            </a:extLst>
          </p:cNvPr>
          <p:cNvSpPr txBox="1"/>
          <p:nvPr/>
        </p:nvSpPr>
        <p:spPr>
          <a:xfrm>
            <a:off x="6351050" y="3892987"/>
            <a:ext cx="3845925" cy="338554"/>
          </a:xfrm>
          <a:prstGeom prst="rect">
            <a:avLst/>
          </a:prstGeom>
          <a:noFill/>
        </p:spPr>
        <p:txBody>
          <a:bodyPr wrap="none">
            <a:spAutoFit/>
          </a:bodyPr>
          <a:lstStyle>
            <a:defPPr>
              <a:defRPr kern="0"/>
            </a:defPPr>
            <a:lvl1pPr>
              <a:defRPr sz="1600" b="1">
                <a:solidFill>
                  <a:schemeClr val="accent1"/>
                </a:solidFill>
                <a:latin typeface="+mn-lt"/>
                <a:ea typeface="+mn-ea"/>
              </a:defRPr>
            </a:lvl1pPr>
          </a:lstStyle>
          <a:p>
            <a:r>
              <a:rPr lang="ja-JP" altLang="en-US" dirty="0"/>
              <a:t>再生可能エネルギーの導入支援と環境対応</a:t>
            </a:r>
            <a:endParaRPr lang="en-US" altLang="ja-JP" dirty="0"/>
          </a:p>
        </p:txBody>
      </p:sp>
      <p:sp>
        <p:nvSpPr>
          <p:cNvPr id="3" name="テキスト ボックス 2">
            <a:extLst>
              <a:ext uri="{FF2B5EF4-FFF2-40B4-BE49-F238E27FC236}">
                <a16:creationId xmlns:a16="http://schemas.microsoft.com/office/drawing/2014/main" id="{FE42F2D4-373E-9C90-31CF-6FEE15D6E4E7}"/>
              </a:ext>
            </a:extLst>
          </p:cNvPr>
          <p:cNvSpPr txBox="1"/>
          <p:nvPr/>
        </p:nvSpPr>
        <p:spPr>
          <a:xfrm>
            <a:off x="1127998" y="2609863"/>
            <a:ext cx="2686954" cy="338554"/>
          </a:xfrm>
          <a:prstGeom prst="rect">
            <a:avLst/>
          </a:prstGeom>
          <a:noFill/>
        </p:spPr>
        <p:txBody>
          <a:bodyPr wrap="none">
            <a:spAutoFit/>
          </a:bodyPr>
          <a:lstStyle>
            <a:defPPr>
              <a:defRPr kern="0"/>
            </a:defPPr>
            <a:lvl1pPr>
              <a:defRPr b="1">
                <a:solidFill>
                  <a:schemeClr val="accent1"/>
                </a:solidFill>
                <a:latin typeface="+mn-lt"/>
                <a:ea typeface="+mn-ea"/>
              </a:defRPr>
            </a:lvl1pPr>
          </a:lstStyle>
          <a:p>
            <a:r>
              <a:rPr lang="ja-JP" altLang="en-US" sz="1600" dirty="0"/>
              <a:t>次世代燃料船の導入サポート</a:t>
            </a:r>
          </a:p>
        </p:txBody>
      </p:sp>
      <p:sp>
        <p:nvSpPr>
          <p:cNvPr id="4" name="テキスト ボックス 3">
            <a:extLst>
              <a:ext uri="{FF2B5EF4-FFF2-40B4-BE49-F238E27FC236}">
                <a16:creationId xmlns:a16="http://schemas.microsoft.com/office/drawing/2014/main" id="{8BC06BA4-E5DD-A665-1E93-E39565F63D9D}"/>
              </a:ext>
            </a:extLst>
          </p:cNvPr>
          <p:cNvSpPr txBox="1"/>
          <p:nvPr/>
        </p:nvSpPr>
        <p:spPr>
          <a:xfrm>
            <a:off x="1270989" y="2872482"/>
            <a:ext cx="4752000" cy="838948"/>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en-US" altLang="ja-JP" dirty="0"/>
              <a:t>LNG</a:t>
            </a:r>
            <a:r>
              <a:rPr lang="ja-JP" altLang="en-US" dirty="0"/>
              <a:t>・水素・アンモニア・バイオ燃料・メタノールなど、多様な新燃料を活用した船舶の設計や運航計画、港湾施設の選定・評価を実施</a:t>
            </a:r>
            <a:endParaRPr lang="en-US" altLang="ja-JP" dirty="0"/>
          </a:p>
        </p:txBody>
      </p:sp>
      <p:sp>
        <p:nvSpPr>
          <p:cNvPr id="8" name="テキスト ボックス 7">
            <a:extLst>
              <a:ext uri="{FF2B5EF4-FFF2-40B4-BE49-F238E27FC236}">
                <a16:creationId xmlns:a16="http://schemas.microsoft.com/office/drawing/2014/main" id="{90EE6B8C-D3B2-91BC-7A78-1469C13F9335}"/>
              </a:ext>
            </a:extLst>
          </p:cNvPr>
          <p:cNvSpPr txBox="1"/>
          <p:nvPr/>
        </p:nvSpPr>
        <p:spPr>
          <a:xfrm>
            <a:off x="1108123" y="3768295"/>
            <a:ext cx="3233578" cy="338554"/>
          </a:xfrm>
          <a:prstGeom prst="rect">
            <a:avLst/>
          </a:prstGeom>
          <a:noFill/>
        </p:spPr>
        <p:txBody>
          <a:bodyPr wrap="none">
            <a:spAutoFit/>
          </a:bodyPr>
          <a:lstStyle>
            <a:defPPr>
              <a:defRPr kern="0"/>
            </a:defPPr>
            <a:lvl1pPr>
              <a:defRPr b="1">
                <a:solidFill>
                  <a:schemeClr val="accent1"/>
                </a:solidFill>
                <a:latin typeface="+mn-lt"/>
                <a:ea typeface="+mn-ea"/>
              </a:defRPr>
            </a:lvl1pPr>
          </a:lstStyle>
          <a:p>
            <a:r>
              <a:rPr lang="en-US" altLang="ja-JP" sz="1600" dirty="0">
                <a:latin typeface="+mn-ea"/>
              </a:rPr>
              <a:t>GHG</a:t>
            </a:r>
            <a:r>
              <a:rPr lang="ja-JP" altLang="en-US" sz="1600" dirty="0">
                <a:latin typeface="+mn-ea"/>
              </a:rPr>
              <a:t>削減に向けた海上輸送最適化</a:t>
            </a:r>
          </a:p>
        </p:txBody>
      </p:sp>
      <p:sp>
        <p:nvSpPr>
          <p:cNvPr id="10" name="テキスト ボックス 9">
            <a:extLst>
              <a:ext uri="{FF2B5EF4-FFF2-40B4-BE49-F238E27FC236}">
                <a16:creationId xmlns:a16="http://schemas.microsoft.com/office/drawing/2014/main" id="{563BE63E-A74A-7970-E306-FCDCBCFA4837}"/>
              </a:ext>
            </a:extLst>
          </p:cNvPr>
          <p:cNvSpPr txBox="1"/>
          <p:nvPr/>
        </p:nvSpPr>
        <p:spPr>
          <a:xfrm>
            <a:off x="1270989" y="4006280"/>
            <a:ext cx="4752000" cy="580415"/>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dirty="0"/>
              <a:t>省エネ運航計画の策定やエネルギー管理システムの導入支援を行い、船舶運航の効率化と</a:t>
            </a:r>
            <a:r>
              <a:rPr lang="en-US" altLang="ja-JP" dirty="0"/>
              <a:t>GHG</a:t>
            </a:r>
            <a:r>
              <a:rPr lang="ja-JP" altLang="en-US" dirty="0"/>
              <a:t>排出量削減を推進</a:t>
            </a:r>
            <a:endParaRPr lang="en-US" altLang="ja-JP" dirty="0"/>
          </a:p>
        </p:txBody>
      </p:sp>
      <p:sp>
        <p:nvSpPr>
          <p:cNvPr id="13" name="テキスト ボックス 12">
            <a:extLst>
              <a:ext uri="{FF2B5EF4-FFF2-40B4-BE49-F238E27FC236}">
                <a16:creationId xmlns:a16="http://schemas.microsoft.com/office/drawing/2014/main" id="{0617B661-326C-45C3-1DD8-7806655EBAB4}"/>
              </a:ext>
            </a:extLst>
          </p:cNvPr>
          <p:cNvSpPr txBox="1"/>
          <p:nvPr/>
        </p:nvSpPr>
        <p:spPr>
          <a:xfrm>
            <a:off x="6312000" y="4175305"/>
            <a:ext cx="4896000" cy="1614545"/>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dirty="0"/>
              <a:t>洋上風力発電や代替燃料の活用を促進し、持続可能なエネルギー社会の実現を支援</a:t>
            </a:r>
            <a:endParaRPr lang="en-US" altLang="ja-JP" dirty="0"/>
          </a:p>
          <a:p>
            <a:r>
              <a:rPr lang="ja-JP" altLang="en-US" dirty="0"/>
              <a:t>環境負荷を低減するための最新技術の導入や、国際的な環境規制への対応をサポートし、海運業界の脱炭素化を推進</a:t>
            </a:r>
            <a:endParaRPr lang="en-US" altLang="ja-JP" dirty="0"/>
          </a:p>
          <a:p>
            <a:r>
              <a:rPr lang="ja-JP" altLang="en-US" dirty="0"/>
              <a:t>エネルギー効率の高い設備の開発や導入を通じて、経済性と環境保護の両立を目指す</a:t>
            </a:r>
            <a:endParaRPr lang="en-US" altLang="ja-JP" sz="1000" dirty="0"/>
          </a:p>
        </p:txBody>
      </p:sp>
      <p:pic>
        <p:nvPicPr>
          <p:cNvPr id="17" name="図 16">
            <a:extLst>
              <a:ext uri="{FF2B5EF4-FFF2-40B4-BE49-F238E27FC236}">
                <a16:creationId xmlns:a16="http://schemas.microsoft.com/office/drawing/2014/main" id="{B20ACEFD-E8FF-41C1-A291-FFB5EAA2236C}"/>
              </a:ext>
            </a:extLst>
          </p:cNvPr>
          <p:cNvPicPr>
            <a:picLocks noChangeAspect="1"/>
          </p:cNvPicPr>
          <p:nvPr/>
        </p:nvPicPr>
        <p:blipFill>
          <a:blip r:embed="rId3"/>
          <a:srcRect t="42023"/>
          <a:stretch/>
        </p:blipFill>
        <p:spPr>
          <a:xfrm>
            <a:off x="2036604" y="4570988"/>
            <a:ext cx="3066038" cy="1452419"/>
          </a:xfrm>
          <a:prstGeom prst="rect">
            <a:avLst/>
          </a:prstGeom>
        </p:spPr>
      </p:pic>
    </p:spTree>
    <p:extLst>
      <p:ext uri="{BB962C8B-B14F-4D97-AF65-F5344CB8AC3E}">
        <p14:creationId xmlns:p14="http://schemas.microsoft.com/office/powerpoint/2010/main" val="539095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79C82DE8-373E-F7B3-48AC-D13BF5C26BA4}"/>
              </a:ext>
            </a:extLst>
          </p:cNvPr>
          <p:cNvSpPr/>
          <p:nvPr/>
        </p:nvSpPr>
        <p:spPr>
          <a:xfrm>
            <a:off x="6168000" y="1124998"/>
            <a:ext cx="5040000" cy="48963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9E7B945-0886-CE72-6E63-DE59A6322BB8}"/>
              </a:ext>
            </a:extLst>
          </p:cNvPr>
          <p:cNvSpPr/>
          <p:nvPr/>
        </p:nvSpPr>
        <p:spPr>
          <a:xfrm>
            <a:off x="983999" y="1124998"/>
            <a:ext cx="5040000" cy="48963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タイトル 2">
            <a:extLst>
              <a:ext uri="{FF2B5EF4-FFF2-40B4-BE49-F238E27FC236}">
                <a16:creationId xmlns:a16="http://schemas.microsoft.com/office/drawing/2014/main" id="{5D46163E-D8C4-A52B-0DDC-5A178A3A82AE}"/>
              </a:ext>
            </a:extLst>
          </p:cNvPr>
          <p:cNvSpPr>
            <a:spLocks noGrp="1"/>
          </p:cNvSpPr>
          <p:nvPr>
            <p:ph type="title"/>
          </p:nvPr>
        </p:nvSpPr>
        <p:spPr>
          <a:xfrm>
            <a:off x="1488000" y="274638"/>
            <a:ext cx="9726100" cy="323850"/>
          </a:xfrm>
        </p:spPr>
        <p:txBody>
          <a:bodyPr/>
          <a:lstStyle/>
          <a:p>
            <a:r>
              <a:rPr lang="ja-JP" altLang="en-US" dirty="0">
                <a:solidFill>
                  <a:srgbClr val="005396"/>
                </a:solidFill>
              </a:rPr>
              <a:t>海技訓練事業 （１</a:t>
            </a:r>
            <a:r>
              <a:rPr lang="en-US" altLang="ja-JP" dirty="0">
                <a:solidFill>
                  <a:srgbClr val="005396"/>
                </a:solidFill>
              </a:rPr>
              <a:t>/</a:t>
            </a:r>
            <a:r>
              <a:rPr lang="ja-JP" altLang="en-US" dirty="0">
                <a:solidFill>
                  <a:srgbClr val="005396"/>
                </a:solidFill>
              </a:rPr>
              <a:t>４）</a:t>
            </a:r>
          </a:p>
        </p:txBody>
      </p:sp>
      <p:pic>
        <p:nvPicPr>
          <p:cNvPr id="38" name="図 37">
            <a:extLst>
              <a:ext uri="{FF2B5EF4-FFF2-40B4-BE49-F238E27FC236}">
                <a16:creationId xmlns:a16="http://schemas.microsoft.com/office/drawing/2014/main" id="{B5CE1A6E-7A1F-EEB9-5E4D-5BF75346558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t="2439"/>
          <a:stretch>
            <a:fillRect/>
          </a:stretch>
        </p:blipFill>
        <p:spPr>
          <a:xfrm>
            <a:off x="6312000" y="2565000"/>
            <a:ext cx="4752000" cy="3168000"/>
          </a:xfrm>
          <a:custGeom>
            <a:avLst/>
            <a:gdLst>
              <a:gd name="connsiteX0" fmla="*/ 0 w 4752000"/>
              <a:gd name="connsiteY0" fmla="*/ 0 h 3168000"/>
              <a:gd name="connsiteX1" fmla="*/ 4752000 w 4752000"/>
              <a:gd name="connsiteY1" fmla="*/ 0 h 3168000"/>
              <a:gd name="connsiteX2" fmla="*/ 4752000 w 4752000"/>
              <a:gd name="connsiteY2" fmla="*/ 3168000 h 3168000"/>
              <a:gd name="connsiteX3" fmla="*/ 0 w 4752000"/>
              <a:gd name="connsiteY3" fmla="*/ 3168000 h 3168000"/>
            </a:gdLst>
            <a:ahLst/>
            <a:cxnLst>
              <a:cxn ang="0">
                <a:pos x="connsiteX0" y="connsiteY0"/>
              </a:cxn>
              <a:cxn ang="0">
                <a:pos x="connsiteX1" y="connsiteY1"/>
              </a:cxn>
              <a:cxn ang="0">
                <a:pos x="connsiteX2" y="connsiteY2"/>
              </a:cxn>
              <a:cxn ang="0">
                <a:pos x="connsiteX3" y="connsiteY3"/>
              </a:cxn>
            </a:cxnLst>
            <a:rect l="l" t="t" r="r" b="b"/>
            <a:pathLst>
              <a:path w="4752000" h="3168000">
                <a:moveTo>
                  <a:pt x="0" y="0"/>
                </a:moveTo>
                <a:lnTo>
                  <a:pt x="4752000" y="0"/>
                </a:lnTo>
                <a:lnTo>
                  <a:pt x="4752000" y="3168000"/>
                </a:lnTo>
                <a:lnTo>
                  <a:pt x="0" y="3168000"/>
                </a:lnTo>
                <a:close/>
              </a:path>
            </a:pathLst>
          </a:custGeom>
        </p:spPr>
      </p:pic>
      <p:sp>
        <p:nvSpPr>
          <p:cNvPr id="2" name="テキスト ボックス 1">
            <a:extLst>
              <a:ext uri="{FF2B5EF4-FFF2-40B4-BE49-F238E27FC236}">
                <a16:creationId xmlns:a16="http://schemas.microsoft.com/office/drawing/2014/main" id="{A210C2B0-E943-AE08-938F-3662C9516297}"/>
              </a:ext>
            </a:extLst>
          </p:cNvPr>
          <p:cNvSpPr txBox="1"/>
          <p:nvPr/>
        </p:nvSpPr>
        <p:spPr>
          <a:xfrm>
            <a:off x="7993740" y="5733000"/>
            <a:ext cx="1388521"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ja-JP" altLang="en-US"/>
              <a:t>操船シミュレータイメージ</a:t>
            </a:r>
          </a:p>
        </p:txBody>
      </p:sp>
      <p:sp>
        <p:nvSpPr>
          <p:cNvPr id="8" name="正方形/長方形 7">
            <a:extLst>
              <a:ext uri="{FF2B5EF4-FFF2-40B4-BE49-F238E27FC236}">
                <a16:creationId xmlns:a16="http://schemas.microsoft.com/office/drawing/2014/main" id="{79C66692-54EA-1480-153F-92226505FE90}"/>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0" name="テキスト ボックス 9">
            <a:extLst>
              <a:ext uri="{FF2B5EF4-FFF2-40B4-BE49-F238E27FC236}">
                <a16:creationId xmlns:a16="http://schemas.microsoft.com/office/drawing/2014/main" id="{9F3F0963-AA9F-A45E-7CD4-458329F1F7FB}"/>
              </a:ext>
            </a:extLst>
          </p:cNvPr>
          <p:cNvSpPr txBox="1"/>
          <p:nvPr/>
        </p:nvSpPr>
        <p:spPr>
          <a:xfrm>
            <a:off x="984000" y="1125000"/>
            <a:ext cx="1005403"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t>操船訓練</a:t>
            </a:r>
          </a:p>
        </p:txBody>
      </p:sp>
      <p:grpSp>
        <p:nvGrpSpPr>
          <p:cNvPr id="11" name="グループ化 10">
            <a:extLst>
              <a:ext uri="{FF2B5EF4-FFF2-40B4-BE49-F238E27FC236}">
                <a16:creationId xmlns:a16="http://schemas.microsoft.com/office/drawing/2014/main" id="{ED34541C-C9BA-7604-41FB-60403E8EC393}"/>
              </a:ext>
            </a:extLst>
          </p:cNvPr>
          <p:cNvGrpSpPr/>
          <p:nvPr/>
        </p:nvGrpSpPr>
        <p:grpSpPr>
          <a:xfrm>
            <a:off x="1128000" y="1582277"/>
            <a:ext cx="4912935" cy="830997"/>
            <a:chOff x="984000" y="5614277"/>
            <a:chExt cx="4912935" cy="830997"/>
          </a:xfrm>
        </p:grpSpPr>
        <p:grpSp>
          <p:nvGrpSpPr>
            <p:cNvPr id="12" name="グループ化 11">
              <a:extLst>
                <a:ext uri="{FF2B5EF4-FFF2-40B4-BE49-F238E27FC236}">
                  <a16:creationId xmlns:a16="http://schemas.microsoft.com/office/drawing/2014/main" id="{CA311466-AAD0-D6E3-6861-BB027B84590D}"/>
                </a:ext>
              </a:extLst>
            </p:cNvPr>
            <p:cNvGrpSpPr>
              <a:grpSpLocks noChangeAspect="1"/>
            </p:cNvGrpSpPr>
            <p:nvPr/>
          </p:nvGrpSpPr>
          <p:grpSpPr>
            <a:xfrm>
              <a:off x="984000" y="5661000"/>
              <a:ext cx="360000" cy="360000"/>
              <a:chOff x="1532492" y="4214034"/>
              <a:chExt cx="514350" cy="514350"/>
            </a:xfrm>
          </p:grpSpPr>
          <p:sp>
            <p:nvSpPr>
              <p:cNvPr id="14" name="フリーフォーム: 図形 13">
                <a:extLst>
                  <a:ext uri="{FF2B5EF4-FFF2-40B4-BE49-F238E27FC236}">
                    <a16:creationId xmlns:a16="http://schemas.microsoft.com/office/drawing/2014/main" id="{35BE5618-9CFB-96BA-1907-AB4394A62063}"/>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15" name="フリーフォーム: 図形 14">
                <a:extLst>
                  <a:ext uri="{FF2B5EF4-FFF2-40B4-BE49-F238E27FC236}">
                    <a16:creationId xmlns:a16="http://schemas.microsoft.com/office/drawing/2014/main" id="{40FB98C1-D17A-CB6D-A212-05F95F6F26B2}"/>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13" name="テキスト ボックス 12">
              <a:extLst>
                <a:ext uri="{FF2B5EF4-FFF2-40B4-BE49-F238E27FC236}">
                  <a16:creationId xmlns:a16="http://schemas.microsoft.com/office/drawing/2014/main" id="{263C38D1-6B4A-74EA-3665-401803C8860E}"/>
                </a:ext>
              </a:extLst>
            </p:cNvPr>
            <p:cNvSpPr txBox="1"/>
            <p:nvPr/>
          </p:nvSpPr>
          <p:spPr>
            <a:xfrm>
              <a:off x="1360936" y="5614277"/>
              <a:ext cx="4535999" cy="830997"/>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dirty="0"/>
                <a:t>船舶の大型化、船種の変化への対応、</a:t>
              </a:r>
              <a:endParaRPr lang="en-US" altLang="ja-JP" dirty="0"/>
            </a:p>
            <a:p>
              <a:r>
                <a:rPr lang="ja-JP" altLang="en-US" dirty="0"/>
                <a:t>限界風速下での着離桟、</a:t>
              </a:r>
            </a:p>
            <a:p>
              <a:r>
                <a:rPr lang="ja-JP" altLang="en-US" dirty="0"/>
                <a:t>港により定められた入港手順の把握</a:t>
              </a:r>
            </a:p>
          </p:txBody>
        </p:sp>
      </p:grpSp>
      <p:grpSp>
        <p:nvGrpSpPr>
          <p:cNvPr id="17" name="グループ化 16">
            <a:extLst>
              <a:ext uri="{FF2B5EF4-FFF2-40B4-BE49-F238E27FC236}">
                <a16:creationId xmlns:a16="http://schemas.microsoft.com/office/drawing/2014/main" id="{4D4AB642-5013-5AFB-8831-C05B4C311BCE}"/>
              </a:ext>
            </a:extLst>
          </p:cNvPr>
          <p:cNvGrpSpPr/>
          <p:nvPr/>
        </p:nvGrpSpPr>
        <p:grpSpPr>
          <a:xfrm>
            <a:off x="1128000" y="2756592"/>
            <a:ext cx="4895999" cy="584775"/>
            <a:chOff x="984000" y="5811533"/>
            <a:chExt cx="4895999" cy="584775"/>
          </a:xfrm>
        </p:grpSpPr>
        <p:grpSp>
          <p:nvGrpSpPr>
            <p:cNvPr id="18" name="グループ化 17">
              <a:extLst>
                <a:ext uri="{FF2B5EF4-FFF2-40B4-BE49-F238E27FC236}">
                  <a16:creationId xmlns:a16="http://schemas.microsoft.com/office/drawing/2014/main" id="{12D01D58-3DF3-931C-2815-58433205AE6F}"/>
                </a:ext>
              </a:extLst>
            </p:cNvPr>
            <p:cNvGrpSpPr>
              <a:grpSpLocks noChangeAspect="1"/>
            </p:cNvGrpSpPr>
            <p:nvPr/>
          </p:nvGrpSpPr>
          <p:grpSpPr>
            <a:xfrm>
              <a:off x="984000" y="5871312"/>
              <a:ext cx="360000" cy="360000"/>
              <a:chOff x="1532492" y="4514514"/>
              <a:chExt cx="514350" cy="514350"/>
            </a:xfrm>
          </p:grpSpPr>
          <p:sp>
            <p:nvSpPr>
              <p:cNvPr id="20" name="フリーフォーム: 図形 19">
                <a:extLst>
                  <a:ext uri="{FF2B5EF4-FFF2-40B4-BE49-F238E27FC236}">
                    <a16:creationId xmlns:a16="http://schemas.microsoft.com/office/drawing/2014/main" id="{108DD3C0-B7EF-2083-A43D-8E4C64286341}"/>
                  </a:ext>
                </a:extLst>
              </p:cNvPr>
              <p:cNvSpPr/>
              <p:nvPr/>
            </p:nvSpPr>
            <p:spPr>
              <a:xfrm>
                <a:off x="1532492" y="451451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21" name="フリーフォーム: 図形 20">
                <a:extLst>
                  <a:ext uri="{FF2B5EF4-FFF2-40B4-BE49-F238E27FC236}">
                    <a16:creationId xmlns:a16="http://schemas.microsoft.com/office/drawing/2014/main" id="{3895F0E5-0CBF-A8BA-DD95-31844AA28D4B}"/>
                  </a:ext>
                </a:extLst>
              </p:cNvPr>
              <p:cNvSpPr/>
              <p:nvPr/>
            </p:nvSpPr>
            <p:spPr>
              <a:xfrm>
                <a:off x="1621626" y="4643591"/>
                <a:ext cx="336099" cy="256194"/>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dirty="0"/>
              </a:p>
            </p:txBody>
          </p:sp>
        </p:grpSp>
        <p:sp>
          <p:nvSpPr>
            <p:cNvPr id="19" name="テキスト ボックス 18">
              <a:extLst>
                <a:ext uri="{FF2B5EF4-FFF2-40B4-BE49-F238E27FC236}">
                  <a16:creationId xmlns:a16="http://schemas.microsoft.com/office/drawing/2014/main" id="{1AE8734F-5634-B22E-2D47-1D3180BAA7F5}"/>
                </a:ext>
              </a:extLst>
            </p:cNvPr>
            <p:cNvSpPr txBox="1"/>
            <p:nvPr/>
          </p:nvSpPr>
          <p:spPr>
            <a:xfrm>
              <a:off x="1344000" y="5811533"/>
              <a:ext cx="4535999" cy="584775"/>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dirty="0"/>
                <a:t>船長として初めて乗船をする、新入社の航海士、</a:t>
              </a:r>
              <a:endParaRPr lang="en-US" altLang="ja-JP" dirty="0"/>
            </a:p>
            <a:p>
              <a:r>
                <a:rPr lang="ja-JP" altLang="en-US" dirty="0"/>
                <a:t>少ない経験値を補うなど、訓練の目的は様々</a:t>
              </a:r>
            </a:p>
          </p:txBody>
        </p:sp>
      </p:grpSp>
      <p:sp>
        <p:nvSpPr>
          <p:cNvPr id="22" name="テキスト ボックス 21">
            <a:extLst>
              <a:ext uri="{FF2B5EF4-FFF2-40B4-BE49-F238E27FC236}">
                <a16:creationId xmlns:a16="http://schemas.microsoft.com/office/drawing/2014/main" id="{EC7A4DFE-F0DA-CF27-7618-46933142BFDA}"/>
              </a:ext>
            </a:extLst>
          </p:cNvPr>
          <p:cNvSpPr txBox="1"/>
          <p:nvPr/>
        </p:nvSpPr>
        <p:spPr>
          <a:xfrm>
            <a:off x="1181242" y="3961593"/>
            <a:ext cx="1005403" cy="354649"/>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dirty="0"/>
              <a:t>訓練内容</a:t>
            </a:r>
          </a:p>
        </p:txBody>
      </p:sp>
      <p:sp>
        <p:nvSpPr>
          <p:cNvPr id="23" name="テキスト ボックス 22">
            <a:extLst>
              <a:ext uri="{FF2B5EF4-FFF2-40B4-BE49-F238E27FC236}">
                <a16:creationId xmlns:a16="http://schemas.microsoft.com/office/drawing/2014/main" id="{02173469-D129-4DC5-BE3B-B9FCB1753F8F}"/>
              </a:ext>
            </a:extLst>
          </p:cNvPr>
          <p:cNvSpPr txBox="1"/>
          <p:nvPr/>
        </p:nvSpPr>
        <p:spPr>
          <a:xfrm>
            <a:off x="1127149" y="4376988"/>
            <a:ext cx="4148893" cy="1536511"/>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sz="1600" dirty="0"/>
              <a:t>船長・水先人・バースマスター対象入出港操船</a:t>
            </a:r>
            <a:endParaRPr lang="en-US" altLang="ja-JP" sz="1600" dirty="0"/>
          </a:p>
          <a:p>
            <a:r>
              <a:rPr lang="ja-JP" altLang="en-US" sz="1600" dirty="0"/>
              <a:t>ドックマスター入出渠操船</a:t>
            </a:r>
            <a:endParaRPr lang="en-US" altLang="ja-JP" sz="1600" dirty="0"/>
          </a:p>
          <a:p>
            <a:r>
              <a:rPr lang="ja-JP" altLang="en-US" sz="1600" dirty="0"/>
              <a:t>航海士対象沿岸航海</a:t>
            </a:r>
            <a:endParaRPr lang="en-US" altLang="ja-JP" sz="1600" dirty="0"/>
          </a:p>
          <a:p>
            <a:r>
              <a:rPr lang="ja-JP" altLang="en-US" sz="1600" dirty="0"/>
              <a:t>航海士対象船長補佐</a:t>
            </a:r>
            <a:endParaRPr lang="en-US" altLang="ja-JP" sz="1600" dirty="0"/>
          </a:p>
          <a:p>
            <a:r>
              <a:rPr lang="ja-JP" altLang="en-US" sz="1600" dirty="0"/>
              <a:t>新人航海士導入</a:t>
            </a:r>
            <a:endParaRPr lang="en-US" altLang="ja-JP" sz="1600" dirty="0"/>
          </a:p>
        </p:txBody>
      </p:sp>
      <p:sp>
        <p:nvSpPr>
          <p:cNvPr id="29" name="テキスト ボックス 28">
            <a:extLst>
              <a:ext uri="{FF2B5EF4-FFF2-40B4-BE49-F238E27FC236}">
                <a16:creationId xmlns:a16="http://schemas.microsoft.com/office/drawing/2014/main" id="{BC52A0E9-A75B-8DD6-03DF-F0B41D740F20}"/>
              </a:ext>
            </a:extLst>
          </p:cNvPr>
          <p:cNvSpPr txBox="1"/>
          <p:nvPr/>
        </p:nvSpPr>
        <p:spPr>
          <a:xfrm>
            <a:off x="6168000" y="1125000"/>
            <a:ext cx="4434227"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t>強制水先免除制度（</a:t>
            </a:r>
            <a:r>
              <a:rPr lang="en-US" altLang="ja-JP"/>
              <a:t>PEC</a:t>
            </a:r>
            <a:r>
              <a:rPr lang="ja-JP" altLang="en-US"/>
              <a:t>）操船シミュレータ講習</a:t>
            </a:r>
          </a:p>
        </p:txBody>
      </p:sp>
      <p:grpSp>
        <p:nvGrpSpPr>
          <p:cNvPr id="30" name="グループ化 29">
            <a:extLst>
              <a:ext uri="{FF2B5EF4-FFF2-40B4-BE49-F238E27FC236}">
                <a16:creationId xmlns:a16="http://schemas.microsoft.com/office/drawing/2014/main" id="{17FD0BFE-ABC3-F7A5-E65E-518D6EC929CE}"/>
              </a:ext>
            </a:extLst>
          </p:cNvPr>
          <p:cNvGrpSpPr/>
          <p:nvPr/>
        </p:nvGrpSpPr>
        <p:grpSpPr>
          <a:xfrm>
            <a:off x="6312000" y="1573501"/>
            <a:ext cx="4896000" cy="830997"/>
            <a:chOff x="984000" y="5605501"/>
            <a:chExt cx="4896000" cy="830997"/>
          </a:xfrm>
        </p:grpSpPr>
        <p:grpSp>
          <p:nvGrpSpPr>
            <p:cNvPr id="31" name="グループ化 30">
              <a:extLst>
                <a:ext uri="{FF2B5EF4-FFF2-40B4-BE49-F238E27FC236}">
                  <a16:creationId xmlns:a16="http://schemas.microsoft.com/office/drawing/2014/main" id="{2FC83B56-53DF-4F33-15AA-0026B893F8E0}"/>
                </a:ext>
              </a:extLst>
            </p:cNvPr>
            <p:cNvGrpSpPr>
              <a:grpSpLocks noChangeAspect="1"/>
            </p:cNvGrpSpPr>
            <p:nvPr/>
          </p:nvGrpSpPr>
          <p:grpSpPr>
            <a:xfrm>
              <a:off x="984000" y="5661000"/>
              <a:ext cx="360000" cy="360000"/>
              <a:chOff x="1532492" y="4214034"/>
              <a:chExt cx="514350" cy="514350"/>
            </a:xfrm>
          </p:grpSpPr>
          <p:sp>
            <p:nvSpPr>
              <p:cNvPr id="33" name="フリーフォーム: 図形 32">
                <a:extLst>
                  <a:ext uri="{FF2B5EF4-FFF2-40B4-BE49-F238E27FC236}">
                    <a16:creationId xmlns:a16="http://schemas.microsoft.com/office/drawing/2014/main" id="{1A885548-FA37-0D8A-9A96-9EA88BE8955E}"/>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p>
            </p:txBody>
          </p:sp>
          <p:sp>
            <p:nvSpPr>
              <p:cNvPr id="34" name="フリーフォーム: 図形 33">
                <a:extLst>
                  <a:ext uri="{FF2B5EF4-FFF2-40B4-BE49-F238E27FC236}">
                    <a16:creationId xmlns:a16="http://schemas.microsoft.com/office/drawing/2014/main" id="{0106FB85-0D18-98A1-0B91-A6D2AFED952B}"/>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p>
            </p:txBody>
          </p:sp>
        </p:grpSp>
        <p:sp>
          <p:nvSpPr>
            <p:cNvPr id="32" name="テキスト ボックス 31">
              <a:extLst>
                <a:ext uri="{FF2B5EF4-FFF2-40B4-BE49-F238E27FC236}">
                  <a16:creationId xmlns:a16="http://schemas.microsoft.com/office/drawing/2014/main" id="{B98C45B9-AD04-1CC7-8C9F-30C21B2E21B6}"/>
                </a:ext>
              </a:extLst>
            </p:cNvPr>
            <p:cNvSpPr txBox="1"/>
            <p:nvPr/>
          </p:nvSpPr>
          <p:spPr>
            <a:xfrm>
              <a:off x="1344001" y="5605501"/>
              <a:ext cx="4535999" cy="830997"/>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t>国土交通省から講習実施機関として認定を受けた</a:t>
              </a:r>
              <a:endParaRPr lang="en-US" altLang="ja-JP"/>
            </a:p>
            <a:p>
              <a:r>
                <a:rPr lang="ja-JP" altLang="en-US"/>
                <a:t>当社操船シミュレータシステムにより、実際の乗船に</a:t>
              </a:r>
              <a:endParaRPr lang="en-US" altLang="ja-JP"/>
            </a:p>
            <a:p>
              <a:r>
                <a:rPr lang="ja-JP" altLang="en-US"/>
                <a:t>代わる履歴換算に必要な認定証明書を発行</a:t>
              </a:r>
            </a:p>
          </p:txBody>
        </p:sp>
      </p:grpSp>
    </p:spTree>
    <p:extLst>
      <p:ext uri="{BB962C8B-B14F-4D97-AF65-F5344CB8AC3E}">
        <p14:creationId xmlns:p14="http://schemas.microsoft.com/office/powerpoint/2010/main" val="266030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a:extLst>
              <a:ext uri="{FF2B5EF4-FFF2-40B4-BE49-F238E27FC236}">
                <a16:creationId xmlns:a16="http://schemas.microsoft.com/office/drawing/2014/main" id="{DA1DC9D0-8BCB-2B6F-5A31-03B8BDD5A5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91" r="12754"/>
          <a:stretch/>
        </p:blipFill>
        <p:spPr bwMode="auto">
          <a:xfrm>
            <a:off x="6168000" y="3722584"/>
            <a:ext cx="2448000" cy="2160000"/>
          </a:xfrm>
          <a:custGeom>
            <a:avLst/>
            <a:gdLst>
              <a:gd name="connsiteX0" fmla="*/ 0 w 2448000"/>
              <a:gd name="connsiteY0" fmla="*/ 0 h 2160000"/>
              <a:gd name="connsiteX1" fmla="*/ 2448000 w 2448000"/>
              <a:gd name="connsiteY1" fmla="*/ 0 h 2160000"/>
              <a:gd name="connsiteX2" fmla="*/ 2448000 w 2448000"/>
              <a:gd name="connsiteY2" fmla="*/ 2160000 h 2160000"/>
              <a:gd name="connsiteX3" fmla="*/ 0 w 2448000"/>
              <a:gd name="connsiteY3" fmla="*/ 2160000 h 2160000"/>
            </a:gdLst>
            <a:ahLst/>
            <a:cxnLst>
              <a:cxn ang="0">
                <a:pos x="connsiteX0" y="connsiteY0"/>
              </a:cxn>
              <a:cxn ang="0">
                <a:pos x="connsiteX1" y="connsiteY1"/>
              </a:cxn>
              <a:cxn ang="0">
                <a:pos x="connsiteX2" y="connsiteY2"/>
              </a:cxn>
              <a:cxn ang="0">
                <a:pos x="connsiteX3" y="connsiteY3"/>
              </a:cxn>
            </a:cxnLst>
            <a:rect l="l" t="t" r="r" b="b"/>
            <a:pathLst>
              <a:path w="2448000" h="2160000">
                <a:moveTo>
                  <a:pt x="0" y="0"/>
                </a:moveTo>
                <a:lnTo>
                  <a:pt x="2448000" y="0"/>
                </a:lnTo>
                <a:lnTo>
                  <a:pt x="2448000" y="2160000"/>
                </a:lnTo>
                <a:lnTo>
                  <a:pt x="0" y="2160000"/>
                </a:lnTo>
                <a:close/>
              </a:path>
            </a:pathLst>
          </a:custGeom>
          <a:extLst>
            <a:ext uri="{909E8E84-426E-40DD-AFC4-6F175D3DCCD1}">
              <a14:hiddenFill xmlns:a14="http://schemas.microsoft.com/office/drawing/2010/main">
                <a:solidFill>
                  <a:srgbClr val="FFFFFF"/>
                </a:solidFill>
              </a14:hiddenFill>
            </a:ext>
          </a:extLst>
        </p:spPr>
      </p:pic>
      <p:pic>
        <p:nvPicPr>
          <p:cNvPr id="40" name="図 39">
            <a:extLst>
              <a:ext uri="{FF2B5EF4-FFF2-40B4-BE49-F238E27FC236}">
                <a16:creationId xmlns:a16="http://schemas.microsoft.com/office/drawing/2014/main" id="{ECC2A0EF-C005-A83E-486E-C87B49C654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234" r="9210"/>
          <a:stretch/>
        </p:blipFill>
        <p:spPr bwMode="auto">
          <a:xfrm>
            <a:off x="8760000" y="3722584"/>
            <a:ext cx="2448000" cy="2160000"/>
          </a:xfrm>
          <a:custGeom>
            <a:avLst/>
            <a:gdLst>
              <a:gd name="connsiteX0" fmla="*/ 0 w 2448000"/>
              <a:gd name="connsiteY0" fmla="*/ 0 h 2160000"/>
              <a:gd name="connsiteX1" fmla="*/ 2448000 w 2448000"/>
              <a:gd name="connsiteY1" fmla="*/ 0 h 2160000"/>
              <a:gd name="connsiteX2" fmla="*/ 2448000 w 2448000"/>
              <a:gd name="connsiteY2" fmla="*/ 2160000 h 2160000"/>
              <a:gd name="connsiteX3" fmla="*/ 0 w 2448000"/>
              <a:gd name="connsiteY3" fmla="*/ 2160000 h 2160000"/>
            </a:gdLst>
            <a:ahLst/>
            <a:cxnLst>
              <a:cxn ang="0">
                <a:pos x="connsiteX0" y="connsiteY0"/>
              </a:cxn>
              <a:cxn ang="0">
                <a:pos x="connsiteX1" y="connsiteY1"/>
              </a:cxn>
              <a:cxn ang="0">
                <a:pos x="connsiteX2" y="connsiteY2"/>
              </a:cxn>
              <a:cxn ang="0">
                <a:pos x="connsiteX3" y="connsiteY3"/>
              </a:cxn>
            </a:cxnLst>
            <a:rect l="l" t="t" r="r" b="b"/>
            <a:pathLst>
              <a:path w="2448000" h="2160000">
                <a:moveTo>
                  <a:pt x="0" y="0"/>
                </a:moveTo>
                <a:lnTo>
                  <a:pt x="2448000" y="0"/>
                </a:lnTo>
                <a:lnTo>
                  <a:pt x="2448000" y="2160000"/>
                </a:lnTo>
                <a:lnTo>
                  <a:pt x="0" y="2160000"/>
                </a:lnTo>
                <a:close/>
              </a:path>
            </a:pathLst>
          </a:custGeom>
          <a:extLst>
            <a:ext uri="{909E8E84-426E-40DD-AFC4-6F175D3DCCD1}">
              <a14:hiddenFill xmlns:a14="http://schemas.microsoft.com/office/drawing/2010/main">
                <a:solidFill>
                  <a:srgbClr val="FFFFFF"/>
                </a:solidFill>
              </a14:hiddenFill>
            </a:ext>
          </a:extLst>
        </p:spPr>
      </p:pic>
      <p:sp>
        <p:nvSpPr>
          <p:cNvPr id="24" name="正方形/長方形 23">
            <a:extLst>
              <a:ext uri="{FF2B5EF4-FFF2-40B4-BE49-F238E27FC236}">
                <a16:creationId xmlns:a16="http://schemas.microsoft.com/office/drawing/2014/main" id="{492921F8-FF0E-7930-3E3C-E710A45344E8}"/>
              </a:ext>
            </a:extLst>
          </p:cNvPr>
          <p:cNvSpPr/>
          <p:nvPr/>
        </p:nvSpPr>
        <p:spPr>
          <a:xfrm>
            <a:off x="984000" y="2675288"/>
            <a:ext cx="5040000" cy="105017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91B828B3-DBE4-5EB9-6BEA-4503A8EA15E1}"/>
              </a:ext>
            </a:extLst>
          </p:cNvPr>
          <p:cNvSpPr/>
          <p:nvPr/>
        </p:nvSpPr>
        <p:spPr>
          <a:xfrm>
            <a:off x="984000" y="3895325"/>
            <a:ext cx="5040000" cy="15294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992CDE5-D4F1-733F-379F-21B56C6F7F07}"/>
              </a:ext>
            </a:extLst>
          </p:cNvPr>
          <p:cNvSpPr/>
          <p:nvPr/>
        </p:nvSpPr>
        <p:spPr>
          <a:xfrm>
            <a:off x="984000" y="1125000"/>
            <a:ext cx="5040000" cy="136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2">
            <a:extLst>
              <a:ext uri="{FF2B5EF4-FFF2-40B4-BE49-F238E27FC236}">
                <a16:creationId xmlns:a16="http://schemas.microsoft.com/office/drawing/2014/main" id="{E9BD922A-0E24-2848-9C64-E537679BF65F}"/>
              </a:ext>
            </a:extLst>
          </p:cNvPr>
          <p:cNvSpPr>
            <a:spLocks noGrp="1"/>
          </p:cNvSpPr>
          <p:nvPr>
            <p:ph type="title"/>
          </p:nvPr>
        </p:nvSpPr>
        <p:spPr>
          <a:xfrm>
            <a:off x="1488000" y="274638"/>
            <a:ext cx="9726100" cy="323850"/>
          </a:xfrm>
        </p:spPr>
        <p:txBody>
          <a:bodyPr/>
          <a:lstStyle/>
          <a:p>
            <a:r>
              <a:rPr lang="ja-JP" altLang="en-US" dirty="0">
                <a:solidFill>
                  <a:srgbClr val="005396"/>
                </a:solidFill>
              </a:rPr>
              <a:t>海技訓練事業 （２</a:t>
            </a:r>
            <a:r>
              <a:rPr lang="en-US" altLang="ja-JP" dirty="0">
                <a:solidFill>
                  <a:srgbClr val="005396"/>
                </a:solidFill>
              </a:rPr>
              <a:t>/</a:t>
            </a:r>
            <a:r>
              <a:rPr lang="ja-JP" altLang="en-US" dirty="0">
                <a:solidFill>
                  <a:srgbClr val="005396"/>
                </a:solidFill>
              </a:rPr>
              <a:t>４）</a:t>
            </a:r>
          </a:p>
        </p:txBody>
      </p:sp>
      <p:pic>
        <p:nvPicPr>
          <p:cNvPr id="11" name="図 10">
            <a:extLst>
              <a:ext uri="{FF2B5EF4-FFF2-40B4-BE49-F238E27FC236}">
                <a16:creationId xmlns:a16="http://schemas.microsoft.com/office/drawing/2014/main" id="{41092FB5-1DF2-5824-03F8-493FBB33ABD4}"/>
              </a:ext>
            </a:extLst>
          </p:cNvPr>
          <p:cNvPicPr>
            <a:picLocks noChangeAspect="1"/>
          </p:cNvPicPr>
          <p:nvPr/>
        </p:nvPicPr>
        <p:blipFill>
          <a:blip r:embed="rId5"/>
          <a:stretch>
            <a:fillRect/>
          </a:stretch>
        </p:blipFill>
        <p:spPr>
          <a:xfrm>
            <a:off x="992812" y="5468296"/>
            <a:ext cx="829719" cy="792000"/>
          </a:xfrm>
          <a:prstGeom prst="rect">
            <a:avLst/>
          </a:prstGeom>
        </p:spPr>
      </p:pic>
      <p:sp>
        <p:nvSpPr>
          <p:cNvPr id="2" name="テキスト ボックス 1">
            <a:extLst>
              <a:ext uri="{FF2B5EF4-FFF2-40B4-BE49-F238E27FC236}">
                <a16:creationId xmlns:a16="http://schemas.microsoft.com/office/drawing/2014/main" id="{6EA86B85-F9D1-0236-EEDE-7DEA3A4CCE34}"/>
              </a:ext>
            </a:extLst>
          </p:cNvPr>
          <p:cNvSpPr txBox="1"/>
          <p:nvPr/>
        </p:nvSpPr>
        <p:spPr>
          <a:xfrm>
            <a:off x="9363478" y="5874599"/>
            <a:ext cx="1241044"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en-US" altLang="ja-JP"/>
              <a:t>LNG</a:t>
            </a:r>
            <a:r>
              <a:rPr lang="ja-JP" altLang="en-US"/>
              <a:t>荷役シミュレータ</a:t>
            </a:r>
          </a:p>
        </p:txBody>
      </p:sp>
      <p:sp>
        <p:nvSpPr>
          <p:cNvPr id="3" name="テキスト ボックス 2">
            <a:extLst>
              <a:ext uri="{FF2B5EF4-FFF2-40B4-BE49-F238E27FC236}">
                <a16:creationId xmlns:a16="http://schemas.microsoft.com/office/drawing/2014/main" id="{196753F8-5DD7-F0F6-82A7-99DC7313117C}"/>
              </a:ext>
            </a:extLst>
          </p:cNvPr>
          <p:cNvSpPr txBox="1"/>
          <p:nvPr/>
        </p:nvSpPr>
        <p:spPr>
          <a:xfrm>
            <a:off x="6351050" y="5872990"/>
            <a:ext cx="2010487"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en-US" altLang="ja-JP"/>
              <a:t>VLCC(</a:t>
            </a:r>
            <a:r>
              <a:rPr lang="ja-JP" altLang="en-US"/>
              <a:t>原油タンカー</a:t>
            </a:r>
            <a:r>
              <a:rPr lang="en-US" altLang="ja-JP"/>
              <a:t>)</a:t>
            </a:r>
            <a:r>
              <a:rPr lang="ja-JP" altLang="en-US"/>
              <a:t>荷役シミュレータ</a:t>
            </a:r>
          </a:p>
        </p:txBody>
      </p:sp>
      <p:sp>
        <p:nvSpPr>
          <p:cNvPr id="8" name="正方形/長方形 7">
            <a:extLst>
              <a:ext uri="{FF2B5EF4-FFF2-40B4-BE49-F238E27FC236}">
                <a16:creationId xmlns:a16="http://schemas.microsoft.com/office/drawing/2014/main" id="{DCDD2A3E-0111-D39F-444E-C58AC109EEAE}"/>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2" name="テキスト ボックス 11">
            <a:extLst>
              <a:ext uri="{FF2B5EF4-FFF2-40B4-BE49-F238E27FC236}">
                <a16:creationId xmlns:a16="http://schemas.microsoft.com/office/drawing/2014/main" id="{2205E6B3-6AE3-6D6F-C7BA-5D6051568123}"/>
              </a:ext>
            </a:extLst>
          </p:cNvPr>
          <p:cNvSpPr txBox="1"/>
          <p:nvPr/>
        </p:nvSpPr>
        <p:spPr>
          <a:xfrm>
            <a:off x="984000" y="1125000"/>
            <a:ext cx="3018775"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dirty="0"/>
              <a:t>機関訓練（ディーゼル・タービン）</a:t>
            </a:r>
          </a:p>
        </p:txBody>
      </p:sp>
      <p:sp>
        <p:nvSpPr>
          <p:cNvPr id="15" name="テキスト ボックス 14">
            <a:extLst>
              <a:ext uri="{FF2B5EF4-FFF2-40B4-BE49-F238E27FC236}">
                <a16:creationId xmlns:a16="http://schemas.microsoft.com/office/drawing/2014/main" id="{9D99D243-B00C-1F98-2ED8-3DD326558174}"/>
              </a:ext>
            </a:extLst>
          </p:cNvPr>
          <p:cNvSpPr txBox="1"/>
          <p:nvPr/>
        </p:nvSpPr>
        <p:spPr>
          <a:xfrm>
            <a:off x="984000" y="3895325"/>
            <a:ext cx="1659429"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dirty="0"/>
              <a:t>LNG</a:t>
            </a:r>
            <a:r>
              <a:rPr lang="ja-JP" altLang="en-US" dirty="0"/>
              <a:t>船関連訓練</a:t>
            </a:r>
          </a:p>
        </p:txBody>
      </p:sp>
      <p:sp>
        <p:nvSpPr>
          <p:cNvPr id="17" name="テキスト ボックス 16">
            <a:extLst>
              <a:ext uri="{FF2B5EF4-FFF2-40B4-BE49-F238E27FC236}">
                <a16:creationId xmlns:a16="http://schemas.microsoft.com/office/drawing/2014/main" id="{209994DC-F08C-CD0C-D351-3C13328854FE}"/>
              </a:ext>
            </a:extLst>
          </p:cNvPr>
          <p:cNvSpPr txBox="1"/>
          <p:nvPr/>
        </p:nvSpPr>
        <p:spPr>
          <a:xfrm>
            <a:off x="984000" y="2675288"/>
            <a:ext cx="1677062"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dirty="0"/>
              <a:t>タンカー荷役訓練</a:t>
            </a:r>
          </a:p>
        </p:txBody>
      </p:sp>
      <p:sp>
        <p:nvSpPr>
          <p:cNvPr id="19" name="テキスト ボックス 18">
            <a:extLst>
              <a:ext uri="{FF2B5EF4-FFF2-40B4-BE49-F238E27FC236}">
                <a16:creationId xmlns:a16="http://schemas.microsoft.com/office/drawing/2014/main" id="{DC72C0D0-506F-C9F6-A3A1-FACA595AFA6F}"/>
              </a:ext>
            </a:extLst>
          </p:cNvPr>
          <p:cNvSpPr txBox="1"/>
          <p:nvPr/>
        </p:nvSpPr>
        <p:spPr>
          <a:xfrm>
            <a:off x="1128000" y="1557000"/>
            <a:ext cx="902811" cy="321883"/>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dirty="0"/>
              <a:t>訓練内容</a:t>
            </a:r>
          </a:p>
        </p:txBody>
      </p:sp>
      <p:sp>
        <p:nvSpPr>
          <p:cNvPr id="21" name="テキスト ボックス 20">
            <a:extLst>
              <a:ext uri="{FF2B5EF4-FFF2-40B4-BE49-F238E27FC236}">
                <a16:creationId xmlns:a16="http://schemas.microsoft.com/office/drawing/2014/main" id="{2A28C85C-4A14-8A24-C246-9932DBD3615E}"/>
              </a:ext>
            </a:extLst>
          </p:cNvPr>
          <p:cNvSpPr txBox="1"/>
          <p:nvPr/>
        </p:nvSpPr>
        <p:spPr>
          <a:xfrm>
            <a:off x="2063999" y="1514136"/>
            <a:ext cx="3473749" cy="945580"/>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sz="1600" dirty="0"/>
              <a:t>主機操縦装置</a:t>
            </a:r>
            <a:endParaRPr lang="en-US" altLang="ja-JP" sz="1600" dirty="0"/>
          </a:p>
          <a:p>
            <a:r>
              <a:rPr lang="ja-JP" altLang="en-US" sz="1600" dirty="0"/>
              <a:t>ディーゼルエンジン電子ガバナ概要</a:t>
            </a:r>
            <a:endParaRPr lang="en-US" altLang="ja-JP" sz="1600" dirty="0"/>
          </a:p>
          <a:p>
            <a:r>
              <a:rPr lang="ja-JP" altLang="en-US" sz="1600" dirty="0"/>
              <a:t>トラブルシューティング　など</a:t>
            </a:r>
            <a:endParaRPr lang="en-US" altLang="ja-JP" sz="1600" dirty="0"/>
          </a:p>
        </p:txBody>
      </p:sp>
      <p:sp>
        <p:nvSpPr>
          <p:cNvPr id="23" name="テキスト ボックス 22">
            <a:extLst>
              <a:ext uri="{FF2B5EF4-FFF2-40B4-BE49-F238E27FC236}">
                <a16:creationId xmlns:a16="http://schemas.microsoft.com/office/drawing/2014/main" id="{B37EECCE-0607-08C4-C62A-A9E058488364}"/>
              </a:ext>
            </a:extLst>
          </p:cNvPr>
          <p:cNvSpPr txBox="1"/>
          <p:nvPr/>
        </p:nvSpPr>
        <p:spPr>
          <a:xfrm>
            <a:off x="2030810" y="2992972"/>
            <a:ext cx="3638469" cy="650114"/>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sz="1600" dirty="0"/>
              <a:t>タンカー運航技術訓練</a:t>
            </a:r>
            <a:endParaRPr lang="en-US" altLang="ja-JP" sz="1600" dirty="0"/>
          </a:p>
          <a:p>
            <a:r>
              <a:rPr lang="ja-JP" altLang="en-US" sz="1600" dirty="0"/>
              <a:t>特殊作業</a:t>
            </a:r>
            <a:r>
              <a:rPr lang="en-US" altLang="ja-JP" sz="1600" dirty="0"/>
              <a:t>(</a:t>
            </a:r>
            <a:r>
              <a:rPr lang="ja-JP" altLang="en-US" sz="1600" dirty="0"/>
              <a:t>ガスフリーなど）訓練</a:t>
            </a:r>
          </a:p>
        </p:txBody>
      </p:sp>
      <p:sp>
        <p:nvSpPr>
          <p:cNvPr id="25" name="テキスト ボックス 24">
            <a:extLst>
              <a:ext uri="{FF2B5EF4-FFF2-40B4-BE49-F238E27FC236}">
                <a16:creationId xmlns:a16="http://schemas.microsoft.com/office/drawing/2014/main" id="{DEE75E8B-E4C3-9E44-22DE-A2CF19A15578}"/>
              </a:ext>
            </a:extLst>
          </p:cNvPr>
          <p:cNvSpPr txBox="1"/>
          <p:nvPr/>
        </p:nvSpPr>
        <p:spPr>
          <a:xfrm>
            <a:off x="1128000" y="4327325"/>
            <a:ext cx="902811" cy="321883"/>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dirty="0"/>
              <a:t>訓練内容</a:t>
            </a:r>
          </a:p>
        </p:txBody>
      </p:sp>
      <p:sp>
        <p:nvSpPr>
          <p:cNvPr id="26" name="テキスト ボックス 25">
            <a:extLst>
              <a:ext uri="{FF2B5EF4-FFF2-40B4-BE49-F238E27FC236}">
                <a16:creationId xmlns:a16="http://schemas.microsoft.com/office/drawing/2014/main" id="{42457663-FD3D-4DB2-B224-95DB6484E588}"/>
              </a:ext>
            </a:extLst>
          </p:cNvPr>
          <p:cNvSpPr txBox="1"/>
          <p:nvPr/>
        </p:nvSpPr>
        <p:spPr>
          <a:xfrm>
            <a:off x="2064000" y="4217597"/>
            <a:ext cx="3163045" cy="1241045"/>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en-US" altLang="ja-JP" sz="1600" dirty="0"/>
              <a:t>LNG</a:t>
            </a:r>
            <a:r>
              <a:rPr lang="ja-JP" altLang="en-US" sz="1600" dirty="0"/>
              <a:t>船運航技術</a:t>
            </a:r>
            <a:endParaRPr lang="en-US" altLang="ja-JP" sz="1600" dirty="0"/>
          </a:p>
          <a:p>
            <a:r>
              <a:rPr lang="en-US" altLang="ja-JP" sz="1600" dirty="0"/>
              <a:t>LNG</a:t>
            </a:r>
            <a:r>
              <a:rPr lang="ja-JP" altLang="en-US" sz="1600" dirty="0"/>
              <a:t>船タービンシミュレータ</a:t>
            </a:r>
            <a:endParaRPr lang="en-US" altLang="ja-JP" sz="1600" dirty="0"/>
          </a:p>
          <a:p>
            <a:r>
              <a:rPr lang="ja-JP" altLang="en-US" sz="1600" dirty="0"/>
              <a:t>タービン機関技術</a:t>
            </a:r>
            <a:r>
              <a:rPr lang="en-US" altLang="ja-JP" sz="1600" dirty="0"/>
              <a:t>/</a:t>
            </a:r>
            <a:r>
              <a:rPr lang="ja-JP" altLang="en-US" sz="1600" dirty="0"/>
              <a:t>ボイラ制御装置</a:t>
            </a:r>
            <a:endParaRPr lang="en-US" altLang="ja-JP" sz="1600" dirty="0"/>
          </a:p>
          <a:p>
            <a:r>
              <a:rPr lang="en-US" altLang="ja-JP" sz="1600" dirty="0"/>
              <a:t>CCR</a:t>
            </a:r>
            <a:r>
              <a:rPr lang="ja-JP" altLang="en-US" sz="1600" dirty="0"/>
              <a:t>リソースマネジメント</a:t>
            </a:r>
            <a:endParaRPr lang="en-US" altLang="ja-JP" sz="1600" dirty="0"/>
          </a:p>
        </p:txBody>
      </p:sp>
      <p:sp>
        <p:nvSpPr>
          <p:cNvPr id="28" name="テキスト ボックス 27">
            <a:extLst>
              <a:ext uri="{FF2B5EF4-FFF2-40B4-BE49-F238E27FC236}">
                <a16:creationId xmlns:a16="http://schemas.microsoft.com/office/drawing/2014/main" id="{56A5C2E7-66CB-7B6D-52F1-77A6E8FD87E8}"/>
              </a:ext>
            </a:extLst>
          </p:cNvPr>
          <p:cNvSpPr txBox="1"/>
          <p:nvPr/>
        </p:nvSpPr>
        <p:spPr>
          <a:xfrm>
            <a:off x="1873311" y="5544472"/>
            <a:ext cx="4104000" cy="738664"/>
          </a:xfrm>
          <a:prstGeom prst="rect">
            <a:avLst/>
          </a:prstGeom>
          <a:noFill/>
        </p:spPr>
        <p:txBody>
          <a:bodyPr wrap="square">
            <a:spAutoFit/>
          </a:bodyPr>
          <a:lstStyle/>
          <a:p>
            <a:r>
              <a:rPr lang="en-US" altLang="ja-JP" sz="1400" dirty="0">
                <a:solidFill>
                  <a:schemeClr val="tx1"/>
                </a:solidFill>
                <a:latin typeface="Meiryo UI" panose="020B0604030504040204" pitchFamily="50" charset="-128"/>
                <a:ea typeface="Meiryo UI" panose="020B0604030504040204" pitchFamily="50" charset="-128"/>
              </a:rPr>
              <a:t>LNG</a:t>
            </a:r>
            <a:r>
              <a:rPr lang="ja-JP" altLang="en-US" sz="1400" dirty="0">
                <a:solidFill>
                  <a:schemeClr val="tx1"/>
                </a:solidFill>
                <a:latin typeface="Meiryo UI" panose="020B0604030504040204" pitchFamily="50" charset="-128"/>
                <a:ea typeface="Meiryo UI" panose="020B0604030504040204" pitchFamily="50" charset="-128"/>
              </a:rPr>
              <a:t>船運航技術研修は</a:t>
            </a:r>
            <a:endParaRPr lang="en-US" altLang="ja-JP" sz="1400" dirty="0">
              <a:solidFill>
                <a:schemeClr val="tx1"/>
              </a:solidFill>
              <a:latin typeface="Meiryo UI" panose="020B0604030504040204" pitchFamily="50" charset="-128"/>
              <a:ea typeface="Meiryo UI" panose="020B0604030504040204" pitchFamily="50" charset="-128"/>
            </a:endParaRPr>
          </a:p>
          <a:p>
            <a:r>
              <a:rPr lang="en-US" altLang="ja-JP" sz="1400" dirty="0">
                <a:solidFill>
                  <a:schemeClr val="tx1"/>
                </a:solidFill>
                <a:latin typeface="Meiryo UI" panose="020B0604030504040204" pitchFamily="50" charset="-128"/>
                <a:ea typeface="Meiryo UI" panose="020B0604030504040204" pitchFamily="50" charset="-128"/>
              </a:rPr>
              <a:t>SIGTTO</a:t>
            </a:r>
            <a:r>
              <a:rPr lang="ja-JP" altLang="en-US" sz="1400" dirty="0">
                <a:solidFill>
                  <a:schemeClr val="tx1"/>
                </a:solidFill>
                <a:latin typeface="Meiryo UI" panose="020B0604030504040204" pitchFamily="50" charset="-128"/>
                <a:ea typeface="Meiryo UI" panose="020B0604030504040204" pitchFamily="50" charset="-128"/>
              </a:rPr>
              <a:t>スタンダードを網羅した訓練プログラムであり、</a:t>
            </a:r>
            <a:endParaRPr lang="en-US" altLang="ja-JP" sz="1400" dirty="0">
              <a:solidFill>
                <a:schemeClr val="tx1"/>
              </a:solidFill>
              <a:latin typeface="Meiryo UI" panose="020B0604030504040204" pitchFamily="50" charset="-128"/>
              <a:ea typeface="Meiryo UI" panose="020B0604030504040204" pitchFamily="50" charset="-128"/>
            </a:endParaRPr>
          </a:p>
          <a:p>
            <a:r>
              <a:rPr lang="ja-JP" altLang="en-US" sz="1400" dirty="0">
                <a:solidFill>
                  <a:schemeClr val="tx1"/>
                </a:solidFill>
                <a:latin typeface="Meiryo UI" panose="020B0604030504040204" pitchFamily="50" charset="-128"/>
                <a:ea typeface="Meiryo UI" panose="020B0604030504040204" pitchFamily="50" charset="-128"/>
              </a:rPr>
              <a:t>認証を</a:t>
            </a:r>
            <a:r>
              <a:rPr lang="en-US" altLang="ja-JP" sz="1400" dirty="0">
                <a:solidFill>
                  <a:schemeClr val="tx1"/>
                </a:solidFill>
                <a:latin typeface="Meiryo UI" panose="020B0604030504040204" pitchFamily="50" charset="-128"/>
                <a:ea typeface="Meiryo UI" panose="020B0604030504040204" pitchFamily="50" charset="-128"/>
              </a:rPr>
              <a:t>DNV</a:t>
            </a:r>
            <a:r>
              <a:rPr lang="ja-JP" altLang="en-US" sz="1400" dirty="0">
                <a:solidFill>
                  <a:schemeClr val="tx1"/>
                </a:solidFill>
                <a:latin typeface="Meiryo UI" panose="020B0604030504040204" pitchFamily="50" charset="-128"/>
                <a:ea typeface="Meiryo UI" panose="020B0604030504040204" pitchFamily="50" charset="-128"/>
              </a:rPr>
              <a:t> </a:t>
            </a:r>
            <a:r>
              <a:rPr lang="en-US" altLang="ja-JP" sz="1400" dirty="0">
                <a:solidFill>
                  <a:schemeClr val="tx1"/>
                </a:solidFill>
                <a:latin typeface="Meiryo UI" panose="020B0604030504040204" pitchFamily="50" charset="-128"/>
                <a:ea typeface="Meiryo UI" panose="020B0604030504040204" pitchFamily="50" charset="-128"/>
              </a:rPr>
              <a:t>GL(Det Norske Veritas)</a:t>
            </a:r>
            <a:r>
              <a:rPr lang="ja-JP" altLang="en-US" sz="1400" dirty="0">
                <a:solidFill>
                  <a:schemeClr val="tx1"/>
                </a:solidFill>
                <a:latin typeface="Meiryo UI" panose="020B0604030504040204" pitchFamily="50" charset="-128"/>
                <a:ea typeface="Meiryo UI" panose="020B0604030504040204" pitchFamily="50" charset="-128"/>
              </a:rPr>
              <a:t>から取得</a:t>
            </a:r>
          </a:p>
        </p:txBody>
      </p:sp>
      <p:pic>
        <p:nvPicPr>
          <p:cNvPr id="1026" name="Picture 2">
            <a:extLst>
              <a:ext uri="{FF2B5EF4-FFF2-40B4-BE49-F238E27FC236}">
                <a16:creationId xmlns:a16="http://schemas.microsoft.com/office/drawing/2014/main" id="{7816D1F0-D98C-5AFC-F9E7-CB33B73EF4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00" r="11576"/>
          <a:stretch/>
        </p:blipFill>
        <p:spPr bwMode="auto">
          <a:xfrm>
            <a:off x="6168000" y="1146639"/>
            <a:ext cx="2448000" cy="21274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64AB7B-3DB5-E18D-A565-854B9DBD24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002" r="9442"/>
          <a:stretch/>
        </p:blipFill>
        <p:spPr bwMode="auto">
          <a:xfrm>
            <a:off x="8759999" y="1146639"/>
            <a:ext cx="2448001" cy="21398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60184DF-77EE-04AA-A1A1-3C41B11CCADB}"/>
              </a:ext>
            </a:extLst>
          </p:cNvPr>
          <p:cNvSpPr txBox="1"/>
          <p:nvPr/>
        </p:nvSpPr>
        <p:spPr>
          <a:xfrm>
            <a:off x="7725101" y="3286502"/>
            <a:ext cx="2069797"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ja-JP" altLang="en-US"/>
              <a:t>機関</a:t>
            </a:r>
            <a:r>
              <a:rPr lang="en-US" altLang="ja-JP"/>
              <a:t>(</a:t>
            </a:r>
            <a:r>
              <a:rPr lang="ja-JP" altLang="en-US"/>
              <a:t>ディーゼル・タービン</a:t>
            </a:r>
            <a:r>
              <a:rPr lang="en-US" altLang="ja-JP"/>
              <a:t>)</a:t>
            </a:r>
            <a:r>
              <a:rPr lang="ja-JP" altLang="en-US"/>
              <a:t>シミュレータ</a:t>
            </a:r>
          </a:p>
        </p:txBody>
      </p:sp>
      <p:sp>
        <p:nvSpPr>
          <p:cNvPr id="6" name="テキスト ボックス 5">
            <a:extLst>
              <a:ext uri="{FF2B5EF4-FFF2-40B4-BE49-F238E27FC236}">
                <a16:creationId xmlns:a16="http://schemas.microsoft.com/office/drawing/2014/main" id="{5AA58B9D-23D0-669D-CB8B-68967BA8F4A6}"/>
              </a:ext>
            </a:extLst>
          </p:cNvPr>
          <p:cNvSpPr txBox="1"/>
          <p:nvPr/>
        </p:nvSpPr>
        <p:spPr>
          <a:xfrm>
            <a:off x="1144387" y="3107288"/>
            <a:ext cx="902811" cy="321883"/>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dirty="0"/>
              <a:t>訓練内容</a:t>
            </a:r>
          </a:p>
        </p:txBody>
      </p:sp>
    </p:spTree>
    <p:extLst>
      <p:ext uri="{BB962C8B-B14F-4D97-AF65-F5344CB8AC3E}">
        <p14:creationId xmlns:p14="http://schemas.microsoft.com/office/powerpoint/2010/main" val="593306054"/>
      </p:ext>
    </p:extLst>
  </p:cSld>
  <p:clrMapOvr>
    <a:masterClrMapping/>
  </p:clrMapOvr>
</p:sld>
</file>

<file path=ppt/theme/theme1.xml><?xml version="1.0" encoding="utf-8"?>
<a:theme xmlns:a="http://schemas.openxmlformats.org/drawingml/2006/main" name="MOLフォーマット-jp">
  <a:themeElements>
    <a:clrScheme name="MOL_Color">
      <a:dk1>
        <a:srgbClr val="59595D"/>
      </a:dk1>
      <a:lt1>
        <a:srgbClr val="FFFFFF"/>
      </a:lt1>
      <a:dk2>
        <a:srgbClr val="0053A6"/>
      </a:dk2>
      <a:lt2>
        <a:srgbClr val="FFFFFF"/>
      </a:lt2>
      <a:accent1>
        <a:srgbClr val="005396"/>
      </a:accent1>
      <a:accent2>
        <a:srgbClr val="00A0DC"/>
      </a:accent2>
      <a:accent3>
        <a:srgbClr val="00A69A"/>
      </a:accent3>
      <a:accent4>
        <a:srgbClr val="51A120"/>
      </a:accent4>
      <a:accent5>
        <a:srgbClr val="ACC60E"/>
      </a:accent5>
      <a:accent6>
        <a:srgbClr val="F3901E"/>
      </a:accent6>
      <a:hlink>
        <a:srgbClr val="0000FF"/>
      </a:hlink>
      <a:folHlink>
        <a:srgbClr val="800080"/>
      </a:folHlink>
    </a:clrScheme>
    <a:fontScheme name="MOL 202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kumimoji="1" dirty="0" smtClean="0">
            <a:latin typeface="+mn-lt"/>
            <a:ea typeface="+mn-ea"/>
          </a:defRPr>
        </a:defPPr>
      </a:lstStyle>
    </a:txDef>
  </a:objectDefaults>
  <a:extraClrSchemeLst/>
</a:theme>
</file>

<file path=ppt/theme/theme2.xml><?xml version="1.0" encoding="utf-8"?>
<a:theme xmlns:a="http://schemas.openxmlformats.org/drawingml/2006/main" name="MOL Standard Format (En)">
  <a:themeElements>
    <a:clrScheme name="MOL-Color-230203">
      <a:dk1>
        <a:srgbClr val="59595D"/>
      </a:dk1>
      <a:lt1>
        <a:srgbClr val="FFFFFF"/>
      </a:lt1>
      <a:dk2>
        <a:srgbClr val="0053A6"/>
      </a:dk2>
      <a:lt2>
        <a:srgbClr val="FFFFFF"/>
      </a:lt2>
      <a:accent1>
        <a:srgbClr val="005396"/>
      </a:accent1>
      <a:accent2>
        <a:srgbClr val="00A0DC"/>
      </a:accent2>
      <a:accent3>
        <a:srgbClr val="00A69A"/>
      </a:accent3>
      <a:accent4>
        <a:srgbClr val="51A13E"/>
      </a:accent4>
      <a:accent5>
        <a:srgbClr val="B3AA00"/>
      </a:accent5>
      <a:accent6>
        <a:srgbClr val="E67D46"/>
      </a:accent6>
      <a:hlink>
        <a:srgbClr val="0000FF"/>
      </a:hlink>
      <a:folHlink>
        <a:srgbClr val="800080"/>
      </a:folHlink>
    </a:clrScheme>
    <a:fontScheme name="MOL 202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kumimoji="1" dirty="0" smtClean="0">
            <a:latin typeface="+mn-lt"/>
            <a:ea typeface="+mn-ea"/>
          </a:defRPr>
        </a:defPPr>
      </a:lstStyle>
    </a:tx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0AA4957B8958D4449B6F946B358978C4" ma:contentTypeVersion="" ma:contentTypeDescription="新しいドキュメントを作成します。" ma:contentTypeScope="" ma:versionID="f64151cf82e9800bf59594a1ec2f9b91">
  <xsd:schema xmlns:xsd="http://www.w3.org/2001/XMLSchema" xmlns:xs="http://www.w3.org/2001/XMLSchema" xmlns:p="http://schemas.microsoft.com/office/2006/metadata/properties" xmlns:ns2="6CFE2C59-0502-4F6B-9510-825E256D1B40" xmlns:ns3="6cfe2c59-0502-4f6b-9510-825e256d1b40" xmlns:ns4="cf0b251d-88ac-46b0-9762-2b24e685fae6" targetNamespace="http://schemas.microsoft.com/office/2006/metadata/properties" ma:root="true" ma:fieldsID="0328a2d04326c5a047b2949e3ab5bedf" ns2:_="" ns3:_="" ns4:_="">
    <xsd:import namespace="6CFE2C59-0502-4F6B-9510-825E256D1B40"/>
    <xsd:import namespace="6cfe2c59-0502-4f6b-9510-825e256d1b40"/>
    <xsd:import namespace="cf0b251d-88ac-46b0-9762-2b24e685fae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MediaServiceDateTaken" minOccurs="0"/>
                <xsd:element ref="ns3:MediaServiceGenerationTime" minOccurs="0"/>
                <xsd:element ref="ns3:MediaServiceEventHashCode" minOccurs="0"/>
                <xsd:element ref="ns3:MediaLengthInSeconds" minOccurs="0"/>
                <xsd:element ref="ns3:lcf76f155ced4ddcb4097134ff3c332f" minOccurs="0"/>
                <xsd:element ref="ns4:TaxCatchAll" minOccurs="0"/>
                <xsd:element ref="ns3:MediaServiceOCR" minOccurs="0"/>
                <xsd:element ref="ns3:MediaServiceLocation"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FE2C59-0502-4F6B-9510-825E256D1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fe2c59-0502-4f6b-9510-825e256d1b40" elementFormDefault="qualified">
    <xsd:import namespace="http://schemas.microsoft.com/office/2006/documentManagement/types"/>
    <xsd:import namespace="http://schemas.microsoft.com/office/infopath/2007/PartnerControls"/>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a918cba4-e3c0-4eac-a92c-ad70031d98f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0b251d-88ac-46b0-9762-2b24e685fae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5AE2248-720E-4AF0-8A1F-070981AEF655}" ma:internalName="TaxCatchAll" ma:showField="CatchAllData" ma:web="{06e4b7a1-6cbe-4d79-b01d-ec48ffdf78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cfe2c59-0502-4f6b-9510-825e256d1b40">
      <Terms xmlns="http://schemas.microsoft.com/office/infopath/2007/PartnerControls"/>
    </lcf76f155ced4ddcb4097134ff3c332f>
    <TaxCatchAll xmlns="cf0b251d-88ac-46b0-9762-2b24e685fae6" xsi:nil="true"/>
  </documentManagement>
</p:properties>
</file>

<file path=customXml/itemProps1.xml><?xml version="1.0" encoding="utf-8"?>
<ds:datastoreItem xmlns:ds="http://schemas.openxmlformats.org/officeDocument/2006/customXml" ds:itemID="{6A7FD48A-4618-4840-8518-08A53AAA1066}">
  <ds:schemaRefs>
    <ds:schemaRef ds:uri="6CFE2C59-0502-4F6B-9510-825E256D1B40"/>
    <ds:schemaRef ds:uri="6cfe2c59-0502-4f6b-9510-825e256d1b40"/>
    <ds:schemaRef ds:uri="cf0b251d-88ac-46b0-9762-2b24e685fa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78B2B02-728C-4B93-8466-5346A87DDE8A}">
  <ds:schemaRefs>
    <ds:schemaRef ds:uri="http://schemas.microsoft.com/sharepoint/v3/contenttype/forms"/>
  </ds:schemaRefs>
</ds:datastoreItem>
</file>

<file path=customXml/itemProps3.xml><?xml version="1.0" encoding="utf-8"?>
<ds:datastoreItem xmlns:ds="http://schemas.openxmlformats.org/officeDocument/2006/customXml" ds:itemID="{DF727B3F-EAEC-4BA1-8168-BE84CAF2FEE4}">
  <ds:schemaRefs>
    <ds:schemaRef ds:uri="http://purl.org/dc/terms/"/>
    <ds:schemaRef ds:uri="6cfe2c59-0502-4f6b-9510-825e256d1b40"/>
    <ds:schemaRef ds:uri="http://www.w3.org/XML/1998/namespace"/>
    <ds:schemaRef ds:uri="http://schemas.openxmlformats.org/package/2006/metadata/core-properties"/>
    <ds:schemaRef ds:uri="http://schemas.microsoft.com/office/infopath/2007/PartnerControls"/>
    <ds:schemaRef ds:uri="http://schemas.microsoft.com/office/2006/documentManagement/types"/>
    <ds:schemaRef ds:uri="http://purl.org/dc/elements/1.1/"/>
    <ds:schemaRef ds:uri="6CFE2C59-0502-4F6B-9510-825E256D1B40"/>
    <ds:schemaRef ds:uri="cf0b251d-88ac-46b0-9762-2b24e685fae6"/>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1331</TotalTime>
  <Words>2750</Words>
  <Application>Microsoft Office PowerPoint</Application>
  <PresentationFormat>ワイド画面</PresentationFormat>
  <Paragraphs>387</Paragraphs>
  <Slides>22</Slides>
  <Notes>10</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22</vt:i4>
      </vt:variant>
    </vt:vector>
  </HeadingPairs>
  <TitlesOfParts>
    <vt:vector size="33" baseType="lpstr">
      <vt:lpstr>BIZ UDPゴシック</vt:lpstr>
      <vt:lpstr>Meiryo UI</vt:lpstr>
      <vt:lpstr>Noto Sans JP</vt:lpstr>
      <vt:lpstr>YuGothicStd-L</vt:lpstr>
      <vt:lpstr>游ゴシック</vt:lpstr>
      <vt:lpstr>Yu Gothic Medium</vt:lpstr>
      <vt:lpstr>Arial</vt:lpstr>
      <vt:lpstr>Segoe UI</vt:lpstr>
      <vt:lpstr>Wingdings</vt:lpstr>
      <vt:lpstr>MOLフォーマット-jp</vt:lpstr>
      <vt:lpstr>MOL Standard Format (En)</vt:lpstr>
      <vt:lpstr>事業案内</vt:lpstr>
      <vt:lpstr>会社概要　（略称 MOLMAT） </vt:lpstr>
      <vt:lpstr>当社のVisionとMission</vt:lpstr>
      <vt:lpstr>事業案内</vt:lpstr>
      <vt:lpstr>海事コンサルティング事業 （１/３）</vt:lpstr>
      <vt:lpstr>海事コンサルティング事業 （２/３）</vt:lpstr>
      <vt:lpstr>海事コンサルティング事業 （３/３）</vt:lpstr>
      <vt:lpstr>海技訓練事業 （１/４）</vt:lpstr>
      <vt:lpstr>海技訓練事業 （２/４）</vt:lpstr>
      <vt:lpstr>海技訓練事業 （３/４）</vt:lpstr>
      <vt:lpstr>海技訓練事業 （４/４）</vt:lpstr>
      <vt:lpstr>ケーブル船事業</vt:lpstr>
      <vt:lpstr>海洋事業 （１/２）</vt:lpstr>
      <vt:lpstr>海洋事業 （２/２）</vt:lpstr>
      <vt:lpstr>洋上風力関連事業（１/２）</vt:lpstr>
      <vt:lpstr>洋上風力関連事業（２/２）</vt:lpstr>
      <vt:lpstr>オンサイト事業 （１/２）</vt:lpstr>
      <vt:lpstr>オンサイト事業 （２/２）</vt:lpstr>
      <vt:lpstr>新造船建造監理事業（１/２）</vt:lpstr>
      <vt:lpstr>新造船建造監理事業（２/２）</vt:lpstr>
      <vt:lpstr>海事手続事業</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MOL_経営計画2023_09_Format_PPTデータ受け渡し用_230127</dc:title>
  <dc:creator>MATSUI AYU</dc:creator>
  <cp:lastModifiedBy>SATO, Yumi</cp:lastModifiedBy>
  <cp:revision>47</cp:revision>
  <cp:lastPrinted>2025-06-12T06:53:24Z</cp:lastPrinted>
  <dcterms:created xsi:type="dcterms:W3CDTF">2023-01-27T12:12:43Z</dcterms:created>
  <dcterms:modified xsi:type="dcterms:W3CDTF">2025-12-19T00:43:03Z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2023-01-27T00:00:00Z</vt:filetime>
  </property>
  <property fmtid="{D5CDD505-2E9C-101B-9397-08002B2CF9AE}" pid="3" name="Creator">
    <vt:lpwstr>Adobe Illustrator 27.2 (Macintosh)</vt:lpwstr>
  </property>
  <property fmtid="{D5CDD505-2E9C-101B-9397-08002B2CF9AE}" pid="4" name="CreatorVersion">
    <vt:lpwstr>21.0.0</vt:lpwstr>
  </property>
  <property fmtid="{D5CDD505-2E9C-101B-9397-08002B2CF9AE}" pid="5" name="LastSaved">
    <vt:filetime>2023-01-27T00:00:00Z</vt:filetime>
  </property>
  <property fmtid="{D5CDD505-2E9C-101B-9397-08002B2CF9AE}" pid="6" name="Producer">
    <vt:lpwstr>Adobe PDF library 17.00</vt:lpwstr>
  </property>
  <property fmtid="{D5CDD505-2E9C-101B-9397-08002B2CF9AE}" pid="7" name="ContentTypeId">
    <vt:lpwstr>0x0101000AA4957B8958D4449B6F946B358978C4</vt:lpwstr>
  </property>
  <property fmtid="{D5CDD505-2E9C-101B-9397-08002B2CF9AE}" pid="8" name="MediaServiceImageTags">
    <vt:lpwstr/>
  </property>
</Properties>
</file>